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72" r:id="rId1"/>
  </p:sldMasterIdLst>
  <p:notesMasterIdLst>
    <p:notesMasterId r:id="rId23"/>
  </p:notesMasterIdLst>
  <p:sldIdLst>
    <p:sldId id="400" r:id="rId2"/>
    <p:sldId id="390" r:id="rId3"/>
    <p:sldId id="381" r:id="rId4"/>
    <p:sldId id="382" r:id="rId5"/>
    <p:sldId id="379" r:id="rId6"/>
    <p:sldId id="383" r:id="rId7"/>
    <p:sldId id="384" r:id="rId8"/>
    <p:sldId id="391" r:id="rId9"/>
    <p:sldId id="392" r:id="rId10"/>
    <p:sldId id="389" r:id="rId11"/>
    <p:sldId id="388" r:id="rId12"/>
    <p:sldId id="385" r:id="rId13"/>
    <p:sldId id="387" r:id="rId14"/>
    <p:sldId id="393" r:id="rId15"/>
    <p:sldId id="394" r:id="rId16"/>
    <p:sldId id="395" r:id="rId17"/>
    <p:sldId id="386" r:id="rId18"/>
    <p:sldId id="318" r:id="rId19"/>
    <p:sldId id="398" r:id="rId20"/>
    <p:sldId id="399" r:id="rId21"/>
    <p:sldId id="401" r:id="rId22"/>
  </p:sldIdLst>
  <p:sldSz cx="12192000" cy="6858000"/>
  <p:notesSz cx="6858000" cy="9144000"/>
  <p:embeddedFontLst>
    <p:embeddedFont>
      <p:font typeface="Roboto Slab" panose="020B0604020202020204" charset="0"/>
      <p:regular r:id="rId24"/>
      <p:bold r:id="rId25"/>
    </p:embeddedFont>
    <p:embeddedFont>
      <p:font typeface="Consolas" panose="020B0609020204030204" pitchFamily="49" charset="0"/>
      <p:regular r:id="rId26"/>
      <p:bold r:id="rId27"/>
      <p:italic r:id="rId28"/>
      <p:boldItalic r:id="rId29"/>
    </p:embeddedFont>
    <p:embeddedFont>
      <p:font typeface="Calibri" panose="020F0502020204030204" pitchFamily="34" charset="0"/>
      <p:regular r:id="rId30"/>
      <p:bold r:id="rId31"/>
      <p:italic r:id="rId32"/>
      <p:boldItalic r:id="rId33"/>
    </p:embeddedFont>
    <p:embeddedFont>
      <p:font typeface="Titillium Web" panose="00000500000000000000" pitchFamily="2" charset="0"/>
      <p:regular r:id="rId34"/>
      <p:bold r:id="rId35"/>
      <p:italic r:id="rId36"/>
      <p:boldItalic r:id="rId37"/>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leriu Coban" initials="VC" lastIdx="1" clrIdx="0">
    <p:extLst>
      <p:ext uri="{19B8F6BF-5375-455C-9EA6-DF929625EA0E}">
        <p15:presenceInfo xmlns:p15="http://schemas.microsoft.com/office/powerpoint/2012/main" userId="S-1-5-21-1394963883-1404502763-102967255-54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4C75"/>
    <a:srgbClr val="25344F"/>
    <a:srgbClr val="91CF50"/>
    <a:srgbClr val="00AF50"/>
    <a:srgbClr val="344870"/>
    <a:srgbClr val="374D76"/>
    <a:srgbClr val="FFFDDA"/>
    <a:srgbClr val="E5F4D4"/>
    <a:srgbClr val="979797"/>
    <a:srgbClr val="99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6" autoAdjust="0"/>
    <p:restoredTop sz="96395" autoAdjust="0"/>
  </p:normalViewPr>
  <p:slideViewPr>
    <p:cSldViewPr snapToGrid="0">
      <p:cViewPr varScale="1">
        <p:scale>
          <a:sx n="114" d="100"/>
          <a:sy n="114" d="100"/>
        </p:scale>
        <p:origin x="189" y="63"/>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9AAC93-61A2-49AC-A93F-1978264410C5}" type="datetimeFigureOut">
              <a:rPr lang="nl-NL" smtClean="0"/>
              <a:t>18-3-2020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AD9C39-ADF6-4DE3-AF5C-1001E21A90DA}" type="slidenum">
              <a:rPr lang="nl-NL" smtClean="0"/>
              <a:t>‹nr.›</a:t>
            </a:fld>
            <a:endParaRPr lang="nl-NL"/>
          </a:p>
        </p:txBody>
      </p:sp>
    </p:spTree>
    <p:extLst>
      <p:ext uri="{BB962C8B-B14F-4D97-AF65-F5344CB8AC3E}">
        <p14:creationId xmlns:p14="http://schemas.microsoft.com/office/powerpoint/2010/main" val="473714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kern="1200" baseline="0" dirty="0" smtClean="0">
                <a:solidFill>
                  <a:schemeClr val="tx1"/>
                </a:solidFill>
                <a:effectLst/>
                <a:latin typeface="+mn-lt"/>
                <a:ea typeface="+mn-ea"/>
                <a:cs typeface="+mn-cs"/>
              </a:rPr>
              <a:t>Последний год я работал на небольшом проекте который по сути является стартапом с вот уже как 7-им лентним стажем </a:t>
            </a:r>
            <a:r>
              <a:rPr lang="ru-RU" sz="1200" b="0" i="0" kern="1200" baseline="0" dirty="0" smtClean="0">
                <a:solidFill>
                  <a:schemeClr val="tx1"/>
                </a:solidFill>
                <a:effectLst/>
                <a:latin typeface="+mn-lt"/>
                <a:ea typeface="+mn-ea"/>
                <a:cs typeface="+mn-cs"/>
                <a:sym typeface="Wingdings" panose="05000000000000000000" pitchFamily="2" charset="2"/>
              </a:rPr>
              <a:t></a:t>
            </a:r>
            <a:r>
              <a:rPr lang="ru-RU" sz="1200" b="0" i="0" kern="1200" baseline="0" dirty="0" smtClean="0">
                <a:solidFill>
                  <a:schemeClr val="tx1"/>
                </a:solidFill>
                <a:effectLst/>
                <a:latin typeface="+mn-lt"/>
                <a:ea typeface="+mn-ea"/>
                <a:cs typeface="+mn-cs"/>
              </a:rPr>
              <a:t> Стартап с 7ми летнем стажем хаха..)) По сути уже давно не стартап... но болячки были все теже.... </a:t>
            </a:r>
            <a:r>
              <a:rPr lang="en-US" sz="1200" b="0" i="0" kern="1200" baseline="0" dirty="0" smtClean="0">
                <a:solidFill>
                  <a:schemeClr val="tx1"/>
                </a:solidFill>
                <a:effectLst/>
                <a:latin typeface="+mn-lt"/>
                <a:ea typeface="+mn-ea"/>
                <a:cs typeface="+mn-cs"/>
              </a:rPr>
              <a:t>100%</a:t>
            </a:r>
            <a:r>
              <a:rPr lang="ru-RU" sz="1200" b="0" i="0" kern="1200" baseline="0" dirty="0" smtClean="0">
                <a:solidFill>
                  <a:schemeClr val="tx1"/>
                </a:solidFill>
                <a:effectLst/>
                <a:latin typeface="+mn-lt"/>
                <a:ea typeface="+mn-ea"/>
                <a:cs typeface="+mn-cs"/>
              </a:rPr>
              <a:t>! Говоря в кратце о продукте – Это клиент, сервер приложения с мобильной составляющей и базой данных. В нашем случае выбор пал на МОНГО дб.</a:t>
            </a:r>
            <a:r>
              <a:rPr lang="en-GB" sz="1200" b="0" i="0" kern="1200" baseline="0" dirty="0" smtClean="0">
                <a:solidFill>
                  <a:schemeClr val="tx1"/>
                </a:solidFill>
                <a:effectLst/>
                <a:latin typeface="+mn-lt"/>
                <a:ea typeface="+mn-ea"/>
                <a:cs typeface="+mn-cs"/>
              </a:rPr>
              <a:t> </a:t>
            </a:r>
            <a:r>
              <a:rPr lang="ru-RU" sz="1200" b="0" i="0" kern="1200" baseline="0" dirty="0" smtClean="0">
                <a:solidFill>
                  <a:schemeClr val="tx1"/>
                </a:solidFill>
                <a:effectLst/>
                <a:latin typeface="+mn-lt"/>
                <a:ea typeface="+mn-ea"/>
                <a:cs typeface="+mn-cs"/>
              </a:rPr>
              <a:t>Даным продуктом активно пользуются около двух десятка крупных европейских организаций из энергетической и энергоснабжающей отрослей, и не только. Даже Маск есть!!! Ладно без Маска... Но даже в этот  самый момент где-то на другом конце нашей ЕВРОПЕЙСКОЙ галактики в поле работает инжинер... совсем один.... у которого на телефоне запушенно наше приложение. )) Ну а если серьёзно то у приложения около 10к пользователей</a:t>
            </a:r>
            <a:r>
              <a:rPr lang="en-GB" sz="1200" b="0" i="0" kern="1200" baseline="0" dirty="0" smtClean="0">
                <a:solidFill>
                  <a:schemeClr val="tx1"/>
                </a:solidFill>
                <a:effectLst/>
                <a:latin typeface="+mn-lt"/>
                <a:ea typeface="+mn-ea"/>
                <a:cs typeface="+mn-cs"/>
              </a:rPr>
              <a:t>, </a:t>
            </a:r>
            <a:r>
              <a:rPr lang="ru-RU" sz="1200" b="0" i="0" kern="1200" baseline="0" dirty="0" smtClean="0">
                <a:solidFill>
                  <a:schemeClr val="tx1"/>
                </a:solidFill>
                <a:effectLst/>
                <a:latin typeface="+mn-lt"/>
                <a:ea typeface="+mn-ea"/>
                <a:cs typeface="+mn-cs"/>
              </a:rPr>
              <a:t>каждое утро и вечер у нас около 800 активных соединений, каждый день генерируется от 100мб до 1,5 гб даных</a:t>
            </a:r>
            <a:endParaRPr lang="nl-NL" dirty="0"/>
          </a:p>
        </p:txBody>
      </p:sp>
      <p:sp>
        <p:nvSpPr>
          <p:cNvPr id="4" name="Slide Number Placeholder 3"/>
          <p:cNvSpPr>
            <a:spLocks noGrp="1"/>
          </p:cNvSpPr>
          <p:nvPr>
            <p:ph type="sldNum" sz="quarter" idx="10"/>
          </p:nvPr>
        </p:nvSpPr>
        <p:spPr/>
        <p:txBody>
          <a:bodyPr/>
          <a:lstStyle/>
          <a:p>
            <a:fld id="{28AD9C39-ADF6-4DE3-AF5C-1001E21A90DA}" type="slidenum">
              <a:rPr lang="nl-NL" smtClean="0"/>
              <a:t>2</a:t>
            </a:fld>
            <a:endParaRPr lang="nl-NL"/>
          </a:p>
        </p:txBody>
      </p:sp>
    </p:spTree>
    <p:extLst>
      <p:ext uri="{BB962C8B-B14F-4D97-AF65-F5344CB8AC3E}">
        <p14:creationId xmlns:p14="http://schemas.microsoft.com/office/powerpoint/2010/main" val="748820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baseline="0" dirty="0" smtClean="0"/>
              <a:t>Еще одной проблемой</a:t>
            </a:r>
            <a:r>
              <a:rPr lang="en-US" baseline="0" dirty="0" smtClean="0"/>
              <a:t> </a:t>
            </a:r>
            <a:r>
              <a:rPr lang="ru-RU" baseline="0" dirty="0" smtClean="0"/>
              <a:t>был то факт что само приложение съедало очень много рессурсов в купе с дев енвом, особено база данаых, особено бета база, что приводило к жудким тормозам и постояным вопросам с мой стороны а можно ли как-то подругому? И так получилось что у нас был доступен и незадействован один сервер с весьма неплохими спеками. Я быстренько прикинул и подумал а почему бы не перенести все туда исполизуя Виртуальную машину, докер образы для сборки и вижуал студио ремоут для удаленого подключения по </a:t>
            </a:r>
            <a:r>
              <a:rPr lang="en-US" baseline="0" dirty="0" smtClean="0"/>
              <a:t>SSH</a:t>
            </a:r>
            <a:r>
              <a:rPr lang="ru-RU" baseline="0" dirty="0" smtClean="0"/>
              <a:t>. Так появилась моя первая виртуалка на том сервере. Даже клиент быстро оценил возможности и вскоре все новечки наченали с вмки на том сервере. Таким образом мы перенесли весь процес сборки с локалиной машины на удаленый сервер, сделали возмоным быстрое развертывание новых машин и внедрение новых сотрудников, у всех был готовый к запуску проект прямо из коробки, появилась возможность работать удаленно даже с наручных часов подключив клавиатуру и монитор </a:t>
            </a:r>
            <a:r>
              <a:rPr lang="ru-RU" baseline="0" dirty="0" smtClean="0">
                <a:sym typeface="Wingdings" panose="05000000000000000000" pitchFamily="2" charset="2"/>
              </a:rPr>
              <a:t></a:t>
            </a:r>
            <a:r>
              <a:rPr lang="ru-RU" baseline="0" dirty="0" smtClean="0"/>
              <a:t> …шутка, боюсь часики не потянут </a:t>
            </a:r>
            <a:r>
              <a:rPr lang="en-US" baseline="0" dirty="0" smtClean="0"/>
              <a:t>SSH</a:t>
            </a:r>
            <a:r>
              <a:rPr lang="ru-RU" baseline="0" dirty="0" smtClean="0"/>
              <a:t> сессию, зато стало возможным продолжить ровно с таво места где остановился потому что очень частенько приходилось переключаться между тасками а потом вспоминать а что и где ты последний раз делал, ну и конечно же все что попало на сервер на нем оставалось и не могло никуда детьтся или пропасть. А самое главное мы сократили времеа потраченое на внедрение нового сотрудника с 1 недели до 10-30 минут. Что дает прирост к скорости проекта в 98% потому что вместо потраченых 40 часов за неделю мы тратили около 30 минут что есть 1.25% нашего времени!!</a:t>
            </a:r>
          </a:p>
          <a:p>
            <a:endParaRPr lang="nl-NL" baseline="0" dirty="0" smtClean="0"/>
          </a:p>
        </p:txBody>
      </p:sp>
      <p:sp>
        <p:nvSpPr>
          <p:cNvPr id="4" name="Slide Number Placeholder 3"/>
          <p:cNvSpPr>
            <a:spLocks noGrp="1"/>
          </p:cNvSpPr>
          <p:nvPr>
            <p:ph type="sldNum" sz="quarter" idx="10"/>
          </p:nvPr>
        </p:nvSpPr>
        <p:spPr/>
        <p:txBody>
          <a:bodyPr/>
          <a:lstStyle/>
          <a:p>
            <a:fld id="{28AD9C39-ADF6-4DE3-AF5C-1001E21A90DA}" type="slidenum">
              <a:rPr lang="nl-NL" smtClean="0"/>
              <a:t>11</a:t>
            </a:fld>
            <a:endParaRPr lang="nl-NL"/>
          </a:p>
        </p:txBody>
      </p:sp>
    </p:spTree>
    <p:extLst>
      <p:ext uri="{BB962C8B-B14F-4D97-AF65-F5344CB8AC3E}">
        <p14:creationId xmlns:p14="http://schemas.microsoft.com/office/powerpoint/2010/main" val="1047651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baseline="0" dirty="0" smtClean="0"/>
              <a:t>Обязательной частью программы является тестирование продукта в целом и в часности образов. В докер хабе можно найти очень много всяких образов, на любой вкус, зайдя туда можно не один день потратить в поисках любимого образа для своих задач. Мы для себя выбрали 4 основных для первого этапа </a:t>
            </a:r>
            <a:r>
              <a:rPr lang="en-US" baseline="0" dirty="0" smtClean="0"/>
              <a:t>CI</a:t>
            </a:r>
            <a:r>
              <a:rPr lang="ru-RU" baseline="0" dirty="0" smtClean="0"/>
              <a:t>/</a:t>
            </a:r>
            <a:r>
              <a:rPr lang="en-US" baseline="0" dirty="0" smtClean="0"/>
              <a:t>CD</a:t>
            </a:r>
            <a:r>
              <a:rPr lang="ru-RU" baseline="0" dirty="0" smtClean="0"/>
              <a:t> конвеера. Итак ето </a:t>
            </a:r>
            <a:r>
              <a:rPr lang="en-US" baseline="0" dirty="0" err="1" smtClean="0"/>
              <a:t>Json</a:t>
            </a:r>
            <a:r>
              <a:rPr lang="ru-RU" baseline="0" dirty="0" smtClean="0"/>
              <a:t> линтер </a:t>
            </a:r>
            <a:r>
              <a:rPr lang="en-US" baseline="0" dirty="0" smtClean="0"/>
              <a:t>Shell script</a:t>
            </a:r>
            <a:r>
              <a:rPr lang="ru-RU" baseline="0" dirty="0" smtClean="0"/>
              <a:t> линтер потому</a:t>
            </a:r>
            <a:r>
              <a:rPr lang="en-US" baseline="0" dirty="0" smtClean="0"/>
              <a:t> </a:t>
            </a:r>
            <a:r>
              <a:rPr lang="ru-RU" baseline="0" dirty="0" smtClean="0"/>
              <a:t>что у нас все еще остается огромная куча </a:t>
            </a:r>
            <a:r>
              <a:rPr lang="en-US" baseline="0" dirty="0" smtClean="0"/>
              <a:t>Shell </a:t>
            </a:r>
            <a:r>
              <a:rPr lang="ru-RU" baseline="0" dirty="0" smtClean="0"/>
              <a:t>скриртов по настройке и развертке серверов а также тестированею. Следующий ето </a:t>
            </a:r>
            <a:r>
              <a:rPr lang="en-US" baseline="0" dirty="0" err="1" smtClean="0"/>
              <a:t>Yaml</a:t>
            </a:r>
            <a:r>
              <a:rPr lang="ru-RU" baseline="0" dirty="0" smtClean="0"/>
              <a:t> линтер и последний это </a:t>
            </a:r>
            <a:r>
              <a:rPr lang="en-US" baseline="0" dirty="0" smtClean="0"/>
              <a:t>Markdown</a:t>
            </a:r>
            <a:r>
              <a:rPr lang="ru-RU" baseline="0" dirty="0" smtClean="0"/>
              <a:t> линтер для документации. Таким образом мы на раних стадиях можем убедиться что наши правила написания кода соблюдены всеми сотрудниками. Вообше иметь линтинг проекта крайне полезная штука которая сдерживает бурную фантазию девелопера в рамках проэкта в том что касается выбора имен, правил написаниа кода, стиля и всяческих конструкций. Что так же крайне положительно сказывается на читабельности и понеманею кода. Ну а дальше мы будем использовать все тот же </a:t>
            </a:r>
            <a:r>
              <a:rPr lang="en-US" baseline="0" dirty="0" err="1" smtClean="0"/>
              <a:t>NodeJS</a:t>
            </a:r>
            <a:r>
              <a:rPr lang="ru-RU" baseline="0" dirty="0" smtClean="0"/>
              <a:t>…</a:t>
            </a:r>
            <a:endParaRPr lang="nl-NL" baseline="0" dirty="0" smtClean="0"/>
          </a:p>
        </p:txBody>
      </p:sp>
      <p:sp>
        <p:nvSpPr>
          <p:cNvPr id="4" name="Slide Number Placeholder 3"/>
          <p:cNvSpPr>
            <a:spLocks noGrp="1"/>
          </p:cNvSpPr>
          <p:nvPr>
            <p:ph type="sldNum" sz="quarter" idx="10"/>
          </p:nvPr>
        </p:nvSpPr>
        <p:spPr/>
        <p:txBody>
          <a:bodyPr/>
          <a:lstStyle/>
          <a:p>
            <a:fld id="{28AD9C39-ADF6-4DE3-AF5C-1001E21A90DA}" type="slidenum">
              <a:rPr lang="nl-NL" smtClean="0"/>
              <a:t>12</a:t>
            </a:fld>
            <a:endParaRPr lang="nl-NL"/>
          </a:p>
        </p:txBody>
      </p:sp>
    </p:spTree>
    <p:extLst>
      <p:ext uri="{BB962C8B-B14F-4D97-AF65-F5344CB8AC3E}">
        <p14:creationId xmlns:p14="http://schemas.microsoft.com/office/powerpoint/2010/main" val="2100103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baseline="0" dirty="0" smtClean="0"/>
              <a:t>Используя </a:t>
            </a:r>
            <a:r>
              <a:rPr lang="en-US" baseline="0" dirty="0" smtClean="0"/>
              <a:t>multistage</a:t>
            </a:r>
            <a:r>
              <a:rPr lang="ru-RU" baseline="0" dirty="0" smtClean="0"/>
              <a:t> билд образы с предедушего шага мы собрали по 3 новых образа с </a:t>
            </a:r>
            <a:r>
              <a:rPr lang="en-US" baseline="0" dirty="0" smtClean="0"/>
              <a:t>Unit</a:t>
            </a:r>
            <a:r>
              <a:rPr lang="ru-RU" baseline="0" dirty="0" smtClean="0"/>
              <a:t> тестами как для клиент кода так и для сервера что позволило нам запускати тесты вместе.</a:t>
            </a:r>
            <a:r>
              <a:rPr lang="en-US" baseline="0" dirty="0" smtClean="0"/>
              <a:t> </a:t>
            </a:r>
            <a:r>
              <a:rPr lang="ru-RU" baseline="0" dirty="0" smtClean="0"/>
              <a:t>Что нам это дает это Предсказуемая, воспроизводимая тестовая среда для всех ребят из нашей команды.</a:t>
            </a:r>
          </a:p>
          <a:p>
            <a:endParaRPr lang="ru-RU" baseline="0" dirty="0" smtClean="0"/>
          </a:p>
          <a:p>
            <a:endParaRPr lang="nl-NL" baseline="0" dirty="0" smtClean="0"/>
          </a:p>
        </p:txBody>
      </p:sp>
      <p:sp>
        <p:nvSpPr>
          <p:cNvPr id="4" name="Slide Number Placeholder 3"/>
          <p:cNvSpPr>
            <a:spLocks noGrp="1"/>
          </p:cNvSpPr>
          <p:nvPr>
            <p:ph type="sldNum" sz="quarter" idx="10"/>
          </p:nvPr>
        </p:nvSpPr>
        <p:spPr/>
        <p:txBody>
          <a:bodyPr/>
          <a:lstStyle/>
          <a:p>
            <a:fld id="{28AD9C39-ADF6-4DE3-AF5C-1001E21A90DA}" type="slidenum">
              <a:rPr lang="nl-NL" smtClean="0"/>
              <a:t>13</a:t>
            </a:fld>
            <a:endParaRPr lang="nl-NL"/>
          </a:p>
        </p:txBody>
      </p:sp>
    </p:spTree>
    <p:extLst>
      <p:ext uri="{BB962C8B-B14F-4D97-AF65-F5344CB8AC3E}">
        <p14:creationId xmlns:p14="http://schemas.microsoft.com/office/powerpoint/2010/main" val="4110817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baseline="0" dirty="0" smtClean="0"/>
              <a:t>Помимо </a:t>
            </a:r>
            <a:r>
              <a:rPr lang="en-US" baseline="0" dirty="0" smtClean="0"/>
              <a:t>Unit </a:t>
            </a:r>
            <a:r>
              <a:rPr lang="ru-RU" baseline="0" dirty="0" smtClean="0"/>
              <a:t>тестов у нас еще имеется целый набор из е2е тестов где мы особенно постарались. Все начинается со </a:t>
            </a:r>
            <a:r>
              <a:rPr lang="en-US" baseline="0" dirty="0" smtClean="0"/>
              <a:t>Smoke</a:t>
            </a:r>
            <a:r>
              <a:rPr lang="ru-RU" baseline="0" dirty="0" smtClean="0"/>
              <a:t> тестов </a:t>
            </a:r>
            <a:r>
              <a:rPr lang="en-US" baseline="0" dirty="0" smtClean="0"/>
              <a:t>c</a:t>
            </a:r>
            <a:r>
              <a:rPr lang="ru-RU" baseline="0" dirty="0" smtClean="0"/>
              <a:t> использованием мокинга тем самым запуская образ </a:t>
            </a:r>
            <a:r>
              <a:rPr lang="en-US" baseline="0" dirty="0" smtClean="0"/>
              <a:t>UI </a:t>
            </a:r>
            <a:r>
              <a:rPr lang="ru-RU" baseline="0" dirty="0" smtClean="0"/>
              <a:t>части приложения мы просто стартуем тесты с флажком ?</a:t>
            </a:r>
            <a:r>
              <a:rPr lang="en-US" baseline="0" dirty="0" smtClean="0"/>
              <a:t>mocking=true</a:t>
            </a:r>
            <a:r>
              <a:rPr lang="ru-RU" baseline="0" dirty="0" smtClean="0"/>
              <a:t> и убеждаемся что новым ПР запросом мы ничего не сломали по дороге и не потеряли то что уже было и работало </a:t>
            </a:r>
            <a:r>
              <a:rPr lang="ru-RU" baseline="0" dirty="0" smtClean="0">
                <a:sym typeface="Wingdings" panose="05000000000000000000" pitchFamily="2" charset="2"/>
              </a:rPr>
              <a:t></a:t>
            </a:r>
            <a:r>
              <a:rPr lang="ru-RU" baseline="0" dirty="0" smtClean="0"/>
              <a:t> Причем ето совсем не означает что все тесты должны запускаться на моках. Для сровнения тот же набор тестов на моках занимает минут 25 а на реалиных даных с бэкенда минут 40. Что дает профит  в примерно 2 раза на минуточку Еще очень важно протестировать и сам бэкенд для чего мы собрали </a:t>
            </a:r>
            <a:r>
              <a:rPr lang="en-US" baseline="0" dirty="0" smtClean="0"/>
              <a:t>API</a:t>
            </a:r>
            <a:r>
              <a:rPr lang="ru-RU" baseline="0" dirty="0" smtClean="0"/>
              <a:t> тесты, исполизуя тот жэ набор тоолзов, которые запускаются с максимальным количеством паралельных запросов и обычно занимают минут 10 на выборке из 800 сценариев. Плюс как вишенка на торте у нас идут е2е сценарии которые запускаются ночью и включают в себя интеграционые </a:t>
            </a:r>
            <a:r>
              <a:rPr lang="en-US" baseline="0" dirty="0" smtClean="0"/>
              <a:t>UI</a:t>
            </a:r>
            <a:r>
              <a:rPr lang="ru-RU" baseline="0" dirty="0" smtClean="0"/>
              <a:t> и </a:t>
            </a:r>
            <a:r>
              <a:rPr lang="en-US" baseline="0" dirty="0" smtClean="0"/>
              <a:t>backend</a:t>
            </a:r>
            <a:r>
              <a:rPr lang="ru-RU" baseline="0" dirty="0" smtClean="0"/>
              <a:t> сценарии на реалиных даных. Тесты в таком виде бегаиут где-то 1.30  ~ 2 часика на наборе в 1500 тестов и восьми паралельных потоках.</a:t>
            </a:r>
          </a:p>
          <a:p>
            <a:endParaRPr lang="ru-RU" baseline="0" dirty="0" smtClean="0"/>
          </a:p>
          <a:p>
            <a:endParaRPr lang="nl-NL" baseline="0" dirty="0" smtClean="0"/>
          </a:p>
        </p:txBody>
      </p:sp>
      <p:sp>
        <p:nvSpPr>
          <p:cNvPr id="4" name="Slide Number Placeholder 3"/>
          <p:cNvSpPr>
            <a:spLocks noGrp="1"/>
          </p:cNvSpPr>
          <p:nvPr>
            <p:ph type="sldNum" sz="quarter" idx="10"/>
          </p:nvPr>
        </p:nvSpPr>
        <p:spPr/>
        <p:txBody>
          <a:bodyPr/>
          <a:lstStyle/>
          <a:p>
            <a:fld id="{28AD9C39-ADF6-4DE3-AF5C-1001E21A90DA}" type="slidenum">
              <a:rPr lang="nl-NL" smtClean="0"/>
              <a:t>14</a:t>
            </a:fld>
            <a:endParaRPr lang="nl-NL"/>
          </a:p>
        </p:txBody>
      </p:sp>
    </p:spTree>
    <p:extLst>
      <p:ext uri="{BB962C8B-B14F-4D97-AF65-F5344CB8AC3E}">
        <p14:creationId xmlns:p14="http://schemas.microsoft.com/office/powerpoint/2010/main" val="1300073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ru-RU" baseline="0" dirty="0" smtClean="0"/>
              <a:t>После каждого запуска у нас на выходе получаются вот такие репорты локальные и такие же репорты заливаются обратно в Хиптест что дает возможность быстренько просмотреть ошибки и занести новые баги тестерам или девелоперам сделать очень умное и занятое лицо погрузится в хаос только что написаного кода</a:t>
            </a:r>
            <a:r>
              <a:rPr lang="ru-RU" baseline="0" dirty="0" smtClean="0">
                <a:sym typeface="Wingdings" panose="05000000000000000000" pitchFamily="2" charset="2"/>
              </a:rPr>
              <a:t></a:t>
            </a:r>
            <a:endParaRPr lang="ru-RU" baseline="0" dirty="0" smtClean="0"/>
          </a:p>
        </p:txBody>
      </p:sp>
      <p:sp>
        <p:nvSpPr>
          <p:cNvPr id="4" name="Slide Number Placeholder 3"/>
          <p:cNvSpPr>
            <a:spLocks noGrp="1"/>
          </p:cNvSpPr>
          <p:nvPr>
            <p:ph type="sldNum" sz="quarter" idx="10"/>
          </p:nvPr>
        </p:nvSpPr>
        <p:spPr/>
        <p:txBody>
          <a:bodyPr/>
          <a:lstStyle/>
          <a:p>
            <a:fld id="{28AD9C39-ADF6-4DE3-AF5C-1001E21A90DA}" type="slidenum">
              <a:rPr lang="nl-NL" smtClean="0"/>
              <a:t>15</a:t>
            </a:fld>
            <a:endParaRPr lang="nl-NL"/>
          </a:p>
        </p:txBody>
      </p:sp>
    </p:spTree>
    <p:extLst>
      <p:ext uri="{BB962C8B-B14F-4D97-AF65-F5344CB8AC3E}">
        <p14:creationId xmlns:p14="http://schemas.microsoft.com/office/powerpoint/2010/main" val="2873271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ru-RU" baseline="0" dirty="0" smtClean="0"/>
              <a:t>Как хранилище для скриптов? Хиптест ето онлайн тест манаджмент платформа для хранения и выполнения тест сценариев в ручном или автоматическом режиме с возможностью просматривать статусы по текушему рану или же посмотреть эволюцию тест фич в целом. А так же построить всякие красивые графики по метрикам чтоб понять как хорошо или на сколько плохо покрыты тестами разные фичи. Просмотреть процентное соотношение </a:t>
            </a:r>
            <a:r>
              <a:rPr lang="en-US" baseline="0" dirty="0" smtClean="0"/>
              <a:t>Smock</a:t>
            </a:r>
            <a:r>
              <a:rPr lang="ru-RU" baseline="0" dirty="0" smtClean="0"/>
              <a:t> тестов например к обшему количеству тестов. Храним мы свои тесты в виде </a:t>
            </a:r>
            <a:r>
              <a:rPr lang="en-US" baseline="0" dirty="0" smtClean="0"/>
              <a:t>Feature</a:t>
            </a:r>
            <a:r>
              <a:rPr lang="ru-RU" baseline="0" dirty="0" smtClean="0"/>
              <a:t> фаиликов и активно исполизуем </a:t>
            </a:r>
            <a:r>
              <a:rPr lang="en-US" baseline="0" dirty="0" smtClean="0"/>
              <a:t>BDD</a:t>
            </a:r>
            <a:r>
              <a:rPr lang="ru-RU" baseline="0" dirty="0" smtClean="0"/>
              <a:t> с </a:t>
            </a:r>
            <a:r>
              <a:rPr lang="en-US" baseline="0" dirty="0" smtClean="0"/>
              <a:t>Gherkin</a:t>
            </a:r>
            <a:r>
              <a:rPr lang="ru-RU" baseline="0" dirty="0" smtClean="0"/>
              <a:t>. Но и тут нас поджидал нас небольшой авто блок. Дело в том что обычно в самом начале на проекте наблиудается некий хаос пока </a:t>
            </a:r>
            <a:r>
              <a:rPr lang="en-US" baseline="0" dirty="0" err="1" smtClean="0"/>
              <a:t>manu</a:t>
            </a:r>
            <a:r>
              <a:rPr lang="ru-RU" baseline="0" dirty="0" smtClean="0"/>
              <a:t>а</a:t>
            </a:r>
            <a:r>
              <a:rPr lang="en-US" baseline="0" dirty="0" smtClean="0"/>
              <a:t>l team</a:t>
            </a:r>
            <a:r>
              <a:rPr lang="ru-RU" baseline="0" dirty="0" smtClean="0"/>
              <a:t> пытаются понять в каком виде и на сколько подробно им стоит писать тесты. В итоге мы наблюдаем следуюшею картину у нас есть огромная библиотека из скриптов и зачастую эти скрипты не очень то и подходеат под автоматизацию потому что они слишком абстрактны или совсем не предоставляют инпут даных. Еще одна крайность даного </a:t>
            </a:r>
            <a:r>
              <a:rPr lang="en-US" baseline="0" dirty="0" smtClean="0"/>
              <a:t>BDD</a:t>
            </a:r>
            <a:r>
              <a:rPr lang="ru-RU" baseline="0" dirty="0" smtClean="0"/>
              <a:t> подхода это писать черезчур подробные тест например: Расмотрим тепичный сценарий и то как я бы не стал делать и вам не советуиу так как ето бесмыслено и </a:t>
            </a:r>
            <a:r>
              <a:rPr lang="en-US" baseline="0" dirty="0" smtClean="0"/>
              <a:t>QA team</a:t>
            </a:r>
            <a:r>
              <a:rPr lang="ru-RU" baseline="0" dirty="0" smtClean="0"/>
              <a:t> такие тесты использовать не будет так как в реальных условиях количество шагов легко может превысить цифру в 150-200 шагов на один простой сценарий. </a:t>
            </a:r>
          </a:p>
          <a:p>
            <a:pPr marL="0" indent="0">
              <a:buNone/>
            </a:pPr>
            <a:endParaRPr lang="nl-NL" baseline="0" dirty="0" smtClean="0"/>
          </a:p>
        </p:txBody>
      </p:sp>
      <p:sp>
        <p:nvSpPr>
          <p:cNvPr id="4" name="Slide Number Placeholder 3"/>
          <p:cNvSpPr>
            <a:spLocks noGrp="1"/>
          </p:cNvSpPr>
          <p:nvPr>
            <p:ph type="sldNum" sz="quarter" idx="10"/>
          </p:nvPr>
        </p:nvSpPr>
        <p:spPr/>
        <p:txBody>
          <a:bodyPr/>
          <a:lstStyle/>
          <a:p>
            <a:fld id="{28AD9C39-ADF6-4DE3-AF5C-1001E21A90DA}" type="slidenum">
              <a:rPr lang="nl-NL" smtClean="0"/>
              <a:t>16</a:t>
            </a:fld>
            <a:endParaRPr lang="nl-NL"/>
          </a:p>
        </p:txBody>
      </p:sp>
    </p:spTree>
    <p:extLst>
      <p:ext uri="{BB962C8B-B14F-4D97-AF65-F5344CB8AC3E}">
        <p14:creationId xmlns:p14="http://schemas.microsoft.com/office/powerpoint/2010/main" val="26021770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baseline="0" dirty="0" smtClean="0"/>
              <a:t>После таго как ма собрали и написали все нужные е2е тесты У нас происходит премерно следующая штука. Те образы что прошли через юнит проверку и залились в репозиторий по крону каждый вечер деплоятся в кубирнетис кластер после чего запускается полная регресия и в результате у нас есть репорт по всей работе за вчера Точно тоже самое можно проделать и в ручном режиме заполнив в Айжур дев опсе форму на код дроп где мы указываем какой код с какими настройками и куда деплоить.</a:t>
            </a:r>
          </a:p>
        </p:txBody>
      </p:sp>
      <p:sp>
        <p:nvSpPr>
          <p:cNvPr id="4" name="Slide Number Placeholder 3"/>
          <p:cNvSpPr>
            <a:spLocks noGrp="1"/>
          </p:cNvSpPr>
          <p:nvPr>
            <p:ph type="sldNum" sz="quarter" idx="10"/>
          </p:nvPr>
        </p:nvSpPr>
        <p:spPr/>
        <p:txBody>
          <a:bodyPr/>
          <a:lstStyle/>
          <a:p>
            <a:fld id="{28AD9C39-ADF6-4DE3-AF5C-1001E21A90DA}" type="slidenum">
              <a:rPr lang="nl-NL" smtClean="0"/>
              <a:t>17</a:t>
            </a:fld>
            <a:endParaRPr lang="nl-NL"/>
          </a:p>
        </p:txBody>
      </p:sp>
    </p:spTree>
    <p:extLst>
      <p:ext uri="{BB962C8B-B14F-4D97-AF65-F5344CB8AC3E}">
        <p14:creationId xmlns:p14="http://schemas.microsoft.com/office/powerpoint/2010/main" val="21626963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Последние</a:t>
            </a:r>
            <a:r>
              <a:rPr lang="ru-RU" baseline="0" dirty="0" smtClean="0"/>
              <a:t> 3 кусочка пазла про автоматизацию это 3 маленьких столбика без которых это все бы не взлетело так быстро. </a:t>
            </a:r>
          </a:p>
          <a:p>
            <a:r>
              <a:rPr lang="ru-RU" baseline="0" dirty="0" smtClean="0"/>
              <a:t>Первый столбик это Ансибл.</a:t>
            </a:r>
            <a:r>
              <a:rPr lang="en-US" baseline="0" dirty="0" smtClean="0"/>
              <a:t> </a:t>
            </a:r>
            <a:r>
              <a:rPr lang="ru-RU" baseline="0" dirty="0" smtClean="0"/>
              <a:t>Популярный опенсорсный продукт для манэджмента настроек от </a:t>
            </a:r>
            <a:r>
              <a:rPr lang="en-US" baseline="0" dirty="0" smtClean="0"/>
              <a:t>Red Hat.</a:t>
            </a:r>
            <a:r>
              <a:rPr lang="ru-RU" baseline="0" dirty="0" smtClean="0"/>
              <a:t> Ансибл позволяет автоматизирывать </a:t>
            </a:r>
            <a:r>
              <a:rPr lang="ru-RU" sz="1200" b="0" i="0" kern="1200" dirty="0" smtClean="0">
                <a:solidFill>
                  <a:schemeClr val="tx1"/>
                </a:solidFill>
                <a:effectLst/>
                <a:latin typeface="+mn-lt"/>
                <a:ea typeface="+mn-ea"/>
                <a:cs typeface="+mn-cs"/>
              </a:rPr>
              <a:t>поставку программного обеспечения, управление конфигурацией и развёртывание приложений</a:t>
            </a:r>
            <a:endParaRPr lang="en-US" sz="1200" b="0" i="0" kern="1200" dirty="0" smtClean="0">
              <a:solidFill>
                <a:schemeClr val="tx1"/>
              </a:solidFill>
              <a:effectLst/>
              <a:latin typeface="+mn-lt"/>
              <a:ea typeface="+mn-ea"/>
              <a:cs typeface="+mn-cs"/>
            </a:endParaRPr>
          </a:p>
          <a:p>
            <a:r>
              <a:rPr lang="ru-RU" sz="1200" b="1" i="0" kern="1200" dirty="0" smtClean="0">
                <a:solidFill>
                  <a:schemeClr val="tx1"/>
                </a:solidFill>
                <a:effectLst/>
                <a:latin typeface="+mn-lt"/>
                <a:ea typeface="+mn-ea"/>
                <a:cs typeface="+mn-cs"/>
              </a:rPr>
              <a:t>Безагентное</a:t>
            </a:r>
            <a:r>
              <a:rPr lang="ru-RU" sz="1200" b="0" i="0" kern="1200" dirty="0" smtClean="0">
                <a:solidFill>
                  <a:schemeClr val="tx1"/>
                </a:solidFill>
                <a:effectLst/>
                <a:latin typeface="+mn-lt"/>
                <a:ea typeface="+mn-ea"/>
                <a:cs typeface="+mn-cs"/>
              </a:rPr>
              <a:t>. В клиенте не установлено программное обеспечение или агент, который общается с сервером.</a:t>
            </a:r>
          </a:p>
          <a:p>
            <a:r>
              <a:rPr lang="ru-RU" sz="1200" b="1" i="0" kern="1200" dirty="0" smtClean="0">
                <a:solidFill>
                  <a:schemeClr val="tx1"/>
                </a:solidFill>
                <a:effectLst/>
                <a:latin typeface="+mn-lt"/>
                <a:ea typeface="+mn-ea"/>
                <a:cs typeface="+mn-cs"/>
              </a:rPr>
              <a:t>Идемпотентное</a:t>
            </a:r>
            <a:r>
              <a:rPr lang="ru-RU" sz="1200" b="0" i="0" kern="1200" dirty="0" smtClean="0">
                <a:solidFill>
                  <a:schemeClr val="tx1"/>
                </a:solidFill>
                <a:effectLst/>
                <a:latin typeface="+mn-lt"/>
                <a:ea typeface="+mn-ea"/>
                <a:cs typeface="+mn-cs"/>
              </a:rPr>
              <a:t>. Независимо от того, сколько раз вы вызываете операцию, результат будет одинаковым.</a:t>
            </a:r>
          </a:p>
          <a:p>
            <a:r>
              <a:rPr lang="ru-RU" sz="1200" b="1" i="0" kern="1200" dirty="0" smtClean="0">
                <a:solidFill>
                  <a:schemeClr val="tx1"/>
                </a:solidFill>
                <a:effectLst/>
                <a:latin typeface="+mn-lt"/>
                <a:ea typeface="+mn-ea"/>
                <a:cs typeface="+mn-cs"/>
              </a:rPr>
              <a:t>Простое и расширяемое</a:t>
            </a:r>
            <a:r>
              <a:rPr lang="ru-RU" sz="1200" b="0" i="0" kern="1200" dirty="0" smtClean="0">
                <a:solidFill>
                  <a:schemeClr val="tx1"/>
                </a:solidFill>
                <a:effectLst/>
                <a:latin typeface="+mn-lt"/>
                <a:ea typeface="+mn-ea"/>
                <a:cs typeface="+mn-cs"/>
              </a:rPr>
              <a:t>. Ansible написано на Python и использует YAML для написания команд. Оба языка считаются относительно простыми в изучении.</a:t>
            </a:r>
          </a:p>
          <a:p>
            <a:r>
              <a:rPr lang="ru-RU" sz="1200" b="0" i="0" kern="1200" dirty="0" smtClean="0">
                <a:solidFill>
                  <a:schemeClr val="tx1"/>
                </a:solidFill>
                <a:effectLst/>
                <a:latin typeface="+mn-lt"/>
                <a:ea typeface="+mn-ea"/>
                <a:cs typeface="+mn-cs"/>
              </a:rPr>
              <a:t>Инвентаризация хостов</a:t>
            </a:r>
            <a:r>
              <a:rPr lang="en-US" sz="1200" b="0" i="0" kern="1200" dirty="0" smtClean="0">
                <a:solidFill>
                  <a:schemeClr val="tx1"/>
                </a:solidFill>
                <a:effectLst/>
                <a:latin typeface="+mn-lt"/>
                <a:ea typeface="+mn-ea"/>
                <a:cs typeface="+mn-cs"/>
              </a:rPr>
              <a:t> -- </a:t>
            </a:r>
            <a:r>
              <a:rPr lang="ru-RU" sz="1200" b="0" i="0" kern="1200" dirty="0" smtClean="0">
                <a:solidFill>
                  <a:schemeClr val="tx1"/>
                </a:solidFill>
                <a:effectLst/>
                <a:latin typeface="+mn-lt"/>
                <a:ea typeface="+mn-ea"/>
                <a:cs typeface="+mn-cs"/>
              </a:rPr>
              <a:t>Чтобы предоставить перечень хостов, нам нужно обозначить список, находящийся в файле инвентаризации. Он напоминает содержание файла </a:t>
            </a:r>
            <a:r>
              <a:rPr lang="ru-RU" sz="1200" b="0" i="1" kern="1200" dirty="0" smtClean="0">
                <a:solidFill>
                  <a:schemeClr val="tx1"/>
                </a:solidFill>
                <a:effectLst/>
                <a:latin typeface="+mn-lt"/>
                <a:ea typeface="+mn-ea"/>
                <a:cs typeface="+mn-cs"/>
              </a:rPr>
              <a:t>hosts</a:t>
            </a:r>
            <a:r>
              <a:rPr lang="ru-RU" sz="1200" b="0" i="0" kern="1200" dirty="0" smtClean="0">
                <a:solidFill>
                  <a:schemeClr val="tx1"/>
                </a:solidFill>
                <a:effectLst/>
                <a:latin typeface="+mn-lt"/>
                <a:ea typeface="+mn-ea"/>
                <a:cs typeface="+mn-cs"/>
              </a:rPr>
              <a:t>.</a:t>
            </a:r>
          </a:p>
          <a:p>
            <a:r>
              <a:rPr lang="ru-RU" sz="1200" b="0" i="0" kern="1200" dirty="0" smtClean="0">
                <a:solidFill>
                  <a:schemeClr val="tx1"/>
                </a:solidFill>
                <a:effectLst/>
                <a:latin typeface="+mn-lt"/>
                <a:ea typeface="+mn-ea"/>
                <a:cs typeface="+mn-cs"/>
              </a:rPr>
              <a:t>Ansible playbooks — это способ отправки команд на удалённые компьютеры с помощью скриптов. Вместо того, чтобы индивидуально использовать команды Ansible для удалённой настройки компьютеров из командной строки, вы можете настраивать целые сложные среды, передавая скрипт одной или нескольким системам.</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8AD9C39-ADF6-4DE3-AF5C-1001E21A90DA}" type="slidenum">
              <a:rPr lang="nl-NL" smtClean="0"/>
              <a:t>18</a:t>
            </a:fld>
            <a:endParaRPr lang="nl-NL"/>
          </a:p>
        </p:txBody>
      </p:sp>
    </p:spTree>
    <p:extLst>
      <p:ext uri="{BB962C8B-B14F-4D97-AF65-F5344CB8AC3E}">
        <p14:creationId xmlns:p14="http://schemas.microsoft.com/office/powerpoint/2010/main" val="2148655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smtClean="0">
              <a:solidFill>
                <a:schemeClr val="tx1"/>
              </a:solidFill>
              <a:effectLst/>
              <a:latin typeface="+mn-lt"/>
              <a:ea typeface="+mn-ea"/>
              <a:cs typeface="+mn-cs"/>
            </a:endParaRPr>
          </a:p>
          <a:p>
            <a:r>
              <a:rPr lang="ru-RU" sz="1200" b="0" i="0" kern="1200" dirty="0" smtClean="0">
                <a:solidFill>
                  <a:schemeClr val="tx1"/>
                </a:solidFill>
                <a:effectLst/>
                <a:latin typeface="+mn-lt"/>
                <a:ea typeface="+mn-ea"/>
                <a:cs typeface="+mn-cs"/>
              </a:rPr>
              <a:t>Второй</a:t>
            </a:r>
            <a:r>
              <a:rPr lang="ru-RU" sz="1200" b="0" i="0" kern="1200" baseline="0" dirty="0" smtClean="0">
                <a:solidFill>
                  <a:schemeClr val="tx1"/>
                </a:solidFill>
                <a:effectLst/>
                <a:latin typeface="+mn-lt"/>
                <a:ea typeface="+mn-ea"/>
                <a:cs typeface="+mn-cs"/>
              </a:rPr>
              <a:t> столбик это </a:t>
            </a:r>
            <a:r>
              <a:rPr lang="ru-RU" sz="1200" b="0" i="0" kern="1200" dirty="0" smtClean="0">
                <a:solidFill>
                  <a:schemeClr val="tx1"/>
                </a:solidFill>
                <a:effectLst/>
                <a:latin typeface="+mn-lt"/>
                <a:ea typeface="+mn-ea"/>
                <a:cs typeface="+mn-cs"/>
              </a:rPr>
              <a:t>Kubernetes</a:t>
            </a:r>
            <a:r>
              <a:rPr lang="ru-RU" sz="1200" b="0" i="0" kern="1200" baseline="0" dirty="0" smtClean="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Kubernetes является проектом с открытым исходным кодом, предназначенным для управления кластером контейнеров Linux как единой системой. Kubernetes управляет и запускает контейнеры Docker на большом количестве хостов, а так же обеспечивает совместное размещение и репликацию большого количества контейнеров.</a:t>
            </a:r>
            <a:r>
              <a:rPr lang="en-US" sz="1200" b="0" i="0" kern="1200" dirty="0" smtClean="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как сказано в официальной документации, это система для автоматизации процесса развертывания, масштабирования и управления контейнеризированными приложениями</a:t>
            </a:r>
            <a:endParaRPr lang="en-US" sz="1200" b="0" i="0" kern="1200" dirty="0" smtClean="0">
              <a:solidFill>
                <a:schemeClr val="tx1"/>
              </a:solidFill>
              <a:effectLst/>
              <a:latin typeface="+mn-lt"/>
              <a:ea typeface="+mn-ea"/>
              <a:cs typeface="+mn-cs"/>
            </a:endParaRPr>
          </a:p>
          <a:p>
            <a:endParaRPr lang="ru-RU"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Nodes</a:t>
            </a:r>
            <a:r>
              <a:rPr lang="ru-RU" sz="1200" b="1"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Нода это машина в кластере </a:t>
            </a:r>
            <a:r>
              <a:rPr lang="en-US" sz="1200" b="0" i="0" kern="1200" dirty="0" smtClean="0">
                <a:solidFill>
                  <a:schemeClr val="tx1"/>
                </a:solidFill>
                <a:effectLst/>
                <a:latin typeface="+mn-lt"/>
                <a:ea typeface="+mn-ea"/>
                <a:cs typeface="+mn-cs"/>
              </a:rPr>
              <a:t>Kubernetes.</a:t>
            </a:r>
            <a:r>
              <a:rPr lang="en-US" dirty="0" smtClean="0"/>
              <a:t/>
            </a:r>
            <a:br>
              <a:rPr lang="en-US" dirty="0" smtClean="0"/>
            </a:br>
            <a:r>
              <a:rPr lang="en-US" sz="1200" b="1" i="0" kern="1200" dirty="0" smtClean="0">
                <a:solidFill>
                  <a:schemeClr val="tx1"/>
                </a:solidFill>
                <a:effectLst/>
                <a:latin typeface="+mn-lt"/>
                <a:ea typeface="+mn-ea"/>
                <a:cs typeface="+mn-cs"/>
              </a:rPr>
              <a:t>Pods</a:t>
            </a:r>
            <a:r>
              <a:rPr lang="en-US" sz="1200" b="0" i="0" kern="1200" dirty="0" smtClean="0">
                <a:solidFill>
                  <a:schemeClr val="tx1"/>
                </a:solidFill>
                <a:effectLst/>
                <a:latin typeface="+mn-lt"/>
                <a:ea typeface="+mn-ea"/>
                <a:cs typeface="+mn-cs"/>
              </a:rPr>
              <a:t> : Pod </a:t>
            </a:r>
            <a:r>
              <a:rPr lang="ru-RU" sz="1200" b="0" i="0" kern="1200" dirty="0" smtClean="0">
                <a:solidFill>
                  <a:schemeClr val="tx1"/>
                </a:solidFill>
                <a:effectLst/>
                <a:latin typeface="+mn-lt"/>
                <a:ea typeface="+mn-ea"/>
                <a:cs typeface="+mn-cs"/>
              </a:rPr>
              <a:t>это группа контейнеров с общими разделами, запускаемых как единое целое.</a:t>
            </a:r>
            <a:r>
              <a:rPr lang="ru-RU" dirty="0" smtClean="0"/>
              <a:t/>
            </a:r>
            <a:br>
              <a:rPr lang="ru-RU" dirty="0" smtClean="0"/>
            </a:br>
            <a:r>
              <a:rPr lang="en-US" sz="1200" b="1" i="0" kern="1200" dirty="0" smtClean="0">
                <a:solidFill>
                  <a:schemeClr val="tx1"/>
                </a:solidFill>
                <a:effectLst/>
                <a:latin typeface="+mn-lt"/>
                <a:ea typeface="+mn-ea"/>
                <a:cs typeface="+mn-cs"/>
              </a:rPr>
              <a:t>Replication Controllers</a:t>
            </a:r>
            <a:r>
              <a:rPr lang="en-US" sz="1200" b="0" i="0" kern="1200" dirty="0" smtClean="0">
                <a:solidFill>
                  <a:schemeClr val="tx1"/>
                </a:solidFill>
                <a:effectLst/>
                <a:latin typeface="+mn-lt"/>
                <a:ea typeface="+mn-ea"/>
                <a:cs typeface="+mn-cs"/>
              </a:rPr>
              <a:t> : replication controller </a:t>
            </a:r>
            <a:r>
              <a:rPr lang="ru-RU" sz="1200" b="0" i="0" kern="1200" dirty="0" smtClean="0">
                <a:solidFill>
                  <a:schemeClr val="tx1"/>
                </a:solidFill>
                <a:effectLst/>
                <a:latin typeface="+mn-lt"/>
                <a:ea typeface="+mn-ea"/>
                <a:cs typeface="+mn-cs"/>
              </a:rPr>
              <a:t>гарантирует, что определенное количество «реплик» </a:t>
            </a:r>
            <a:r>
              <a:rPr lang="en-US" sz="1200" b="0" i="0" kern="1200" dirty="0" smtClean="0">
                <a:solidFill>
                  <a:schemeClr val="tx1"/>
                </a:solidFill>
                <a:effectLst/>
                <a:latin typeface="+mn-lt"/>
                <a:ea typeface="+mn-ea"/>
                <a:cs typeface="+mn-cs"/>
              </a:rPr>
              <a:t>pod'</a:t>
            </a:r>
            <a:r>
              <a:rPr lang="ru-RU" sz="1200" b="0" i="0" kern="1200" dirty="0" smtClean="0">
                <a:solidFill>
                  <a:schemeClr val="tx1"/>
                </a:solidFill>
                <a:effectLst/>
                <a:latin typeface="+mn-lt"/>
                <a:ea typeface="+mn-ea"/>
                <a:cs typeface="+mn-cs"/>
              </a:rPr>
              <a:t>ы будут запущены в любой момент времени.</a:t>
            </a:r>
            <a:r>
              <a:rPr lang="ru-RU" dirty="0" smtClean="0"/>
              <a:t/>
            </a:r>
            <a:br>
              <a:rPr lang="ru-RU" dirty="0" smtClean="0"/>
            </a:br>
            <a:r>
              <a:rPr lang="en-US" sz="1200" b="1" i="0" kern="1200" dirty="0" smtClean="0">
                <a:solidFill>
                  <a:schemeClr val="tx1"/>
                </a:solidFill>
                <a:effectLst/>
                <a:latin typeface="+mn-lt"/>
                <a:ea typeface="+mn-ea"/>
                <a:cs typeface="+mn-cs"/>
              </a:rPr>
              <a:t>Services</a:t>
            </a:r>
            <a:r>
              <a:rPr lang="en-US" sz="1200" b="0" i="0" kern="1200" dirty="0" smtClean="0">
                <a:solidFill>
                  <a:schemeClr val="tx1"/>
                </a:solidFill>
                <a:effectLst/>
                <a:latin typeface="+mn-lt"/>
                <a:ea typeface="+mn-ea"/>
                <a:cs typeface="+mn-cs"/>
              </a:rPr>
              <a:t> : </a:t>
            </a:r>
            <a:r>
              <a:rPr lang="ru-RU" sz="1200" b="0" i="0" kern="1200" dirty="0" smtClean="0">
                <a:solidFill>
                  <a:schemeClr val="tx1"/>
                </a:solidFill>
                <a:effectLst/>
                <a:latin typeface="+mn-lt"/>
                <a:ea typeface="+mn-ea"/>
                <a:cs typeface="+mn-cs"/>
              </a:rPr>
              <a:t>Сервис в </a:t>
            </a:r>
            <a:r>
              <a:rPr lang="en-US" sz="1200" b="0" i="0" kern="1200" dirty="0" smtClean="0">
                <a:solidFill>
                  <a:schemeClr val="tx1"/>
                </a:solidFill>
                <a:effectLst/>
                <a:latin typeface="+mn-lt"/>
                <a:ea typeface="+mn-ea"/>
                <a:cs typeface="+mn-cs"/>
              </a:rPr>
              <a:t>Kubernetes </a:t>
            </a:r>
            <a:r>
              <a:rPr lang="ru-RU" sz="1200" b="0" i="0" kern="1200" dirty="0" smtClean="0">
                <a:solidFill>
                  <a:schemeClr val="tx1"/>
                </a:solidFill>
                <a:effectLst/>
                <a:latin typeface="+mn-lt"/>
                <a:ea typeface="+mn-ea"/>
                <a:cs typeface="+mn-cs"/>
              </a:rPr>
              <a:t>это абстракция которая определяет логический объединённый набор </a:t>
            </a:r>
            <a:r>
              <a:rPr lang="en-US" sz="1200" b="0" i="0" kern="1200" dirty="0" smtClean="0">
                <a:solidFill>
                  <a:schemeClr val="tx1"/>
                </a:solidFill>
                <a:effectLst/>
                <a:latin typeface="+mn-lt"/>
                <a:ea typeface="+mn-ea"/>
                <a:cs typeface="+mn-cs"/>
              </a:rPr>
              <a:t>pod </a:t>
            </a:r>
            <a:r>
              <a:rPr lang="ru-RU" sz="1200" b="0" i="0" kern="1200" dirty="0" smtClean="0">
                <a:solidFill>
                  <a:schemeClr val="tx1"/>
                </a:solidFill>
                <a:effectLst/>
                <a:latin typeface="+mn-lt"/>
                <a:ea typeface="+mn-ea"/>
                <a:cs typeface="+mn-cs"/>
              </a:rPr>
              <a:t>и политику доступа к ним. абстракция над pods, определяющая политику доступа к ним. Service автоматически распределяет нагрузку между Подами.</a:t>
            </a:r>
            <a:r>
              <a:rPr lang="ru-RU" dirty="0" smtClean="0"/>
              <a:t/>
            </a:r>
            <a:br>
              <a:rPr lang="ru-RU" dirty="0" smtClean="0"/>
            </a:br>
            <a:r>
              <a:rPr lang="en-US" sz="1200" b="1" i="0" kern="1200" dirty="0" smtClean="0">
                <a:solidFill>
                  <a:schemeClr val="tx1"/>
                </a:solidFill>
                <a:effectLst/>
                <a:latin typeface="+mn-lt"/>
                <a:ea typeface="+mn-ea"/>
                <a:cs typeface="+mn-cs"/>
              </a:rPr>
              <a:t>Volumes</a:t>
            </a:r>
            <a:r>
              <a:rPr lang="en-US" sz="1200" b="0" i="0" kern="1200" dirty="0" smtClean="0">
                <a:solidFill>
                  <a:schemeClr val="tx1"/>
                </a:solidFill>
                <a:effectLst/>
                <a:latin typeface="+mn-lt"/>
                <a:ea typeface="+mn-ea"/>
                <a:cs typeface="+mn-cs"/>
              </a:rPr>
              <a:t> : Volume(</a:t>
            </a:r>
            <a:r>
              <a:rPr lang="ru-RU" sz="1200" b="0" i="0" kern="1200" dirty="0" smtClean="0">
                <a:solidFill>
                  <a:schemeClr val="tx1"/>
                </a:solidFill>
                <a:effectLst/>
                <a:latin typeface="+mn-lt"/>
                <a:ea typeface="+mn-ea"/>
                <a:cs typeface="+mn-cs"/>
              </a:rPr>
              <a:t>раздел) это директория, возможно, с данными в ней, которая доступна в контейнере.</a:t>
            </a:r>
            <a:r>
              <a:rPr lang="ru-RU" dirty="0" smtClean="0"/>
              <a:t/>
            </a:r>
            <a:br>
              <a:rPr lang="ru-RU" dirty="0" smtClean="0"/>
            </a:br>
            <a:r>
              <a:rPr lang="en-US" sz="1200" b="1" i="0" kern="1200" dirty="0" smtClean="0">
                <a:solidFill>
                  <a:schemeClr val="tx1"/>
                </a:solidFill>
                <a:effectLst/>
                <a:latin typeface="+mn-lt"/>
                <a:ea typeface="+mn-ea"/>
                <a:cs typeface="+mn-cs"/>
              </a:rPr>
              <a:t>Labels</a:t>
            </a:r>
            <a:r>
              <a:rPr lang="en-US" sz="1200" b="0" i="0" kern="1200" dirty="0" smtClean="0">
                <a:solidFill>
                  <a:schemeClr val="tx1"/>
                </a:solidFill>
                <a:effectLst/>
                <a:latin typeface="+mn-lt"/>
                <a:ea typeface="+mn-ea"/>
                <a:cs typeface="+mn-cs"/>
              </a:rPr>
              <a:t> : Label'</a:t>
            </a:r>
            <a:r>
              <a:rPr lang="ru-RU" sz="1200" b="0" i="0" kern="1200" dirty="0" smtClean="0">
                <a:solidFill>
                  <a:schemeClr val="tx1"/>
                </a:solidFill>
                <a:effectLst/>
                <a:latin typeface="+mn-lt"/>
                <a:ea typeface="+mn-ea"/>
                <a:cs typeface="+mn-cs"/>
              </a:rPr>
              <a:t>ы это пары ключ/значение которые прикрепляются к объектам, например </a:t>
            </a:r>
            <a:r>
              <a:rPr lang="en-US" sz="1200" b="0" i="0" kern="1200" dirty="0" smtClean="0">
                <a:solidFill>
                  <a:schemeClr val="tx1"/>
                </a:solidFill>
                <a:effectLst/>
                <a:latin typeface="+mn-lt"/>
                <a:ea typeface="+mn-ea"/>
                <a:cs typeface="+mn-cs"/>
              </a:rPr>
              <a:t>pod'</a:t>
            </a:r>
            <a:r>
              <a:rPr lang="ru-RU" sz="1200" b="0" i="0" kern="1200" dirty="0" smtClean="0">
                <a:solidFill>
                  <a:schemeClr val="tx1"/>
                </a:solidFill>
                <a:effectLst/>
                <a:latin typeface="+mn-lt"/>
                <a:ea typeface="+mn-ea"/>
                <a:cs typeface="+mn-cs"/>
              </a:rPr>
              <a:t>ам. </a:t>
            </a:r>
            <a:r>
              <a:rPr lang="en-US" sz="1200" b="0" i="0" kern="1200" dirty="0" smtClean="0">
                <a:solidFill>
                  <a:schemeClr val="tx1"/>
                </a:solidFill>
                <a:effectLst/>
                <a:latin typeface="+mn-lt"/>
                <a:ea typeface="+mn-ea"/>
                <a:cs typeface="+mn-cs"/>
              </a:rPr>
              <a:t>Label'</a:t>
            </a:r>
            <a:r>
              <a:rPr lang="ru-RU" sz="1200" b="0" i="0" kern="1200" dirty="0" smtClean="0">
                <a:solidFill>
                  <a:schemeClr val="tx1"/>
                </a:solidFill>
                <a:effectLst/>
                <a:latin typeface="+mn-lt"/>
                <a:ea typeface="+mn-ea"/>
                <a:cs typeface="+mn-cs"/>
              </a:rPr>
              <a:t>ы могут быть использованы для создания и выбора наборов объектов.</a:t>
            </a:r>
            <a:r>
              <a:rPr lang="ru-RU" dirty="0" smtClean="0"/>
              <a:t/>
            </a:r>
            <a:br>
              <a:rPr lang="ru-RU" dirty="0" smtClean="0"/>
            </a:br>
            <a:r>
              <a:rPr lang="en-US" sz="1200" b="1" i="0" kern="1200" dirty="0" err="1" smtClean="0">
                <a:solidFill>
                  <a:schemeClr val="tx1"/>
                </a:solidFill>
                <a:effectLst/>
                <a:latin typeface="+mn-lt"/>
                <a:ea typeface="+mn-ea"/>
                <a:cs typeface="+mn-cs"/>
              </a:rPr>
              <a:t>Kubectl</a:t>
            </a:r>
            <a:r>
              <a:rPr lang="en-US" sz="1200" b="1" i="0" kern="1200" dirty="0" smtClean="0">
                <a:solidFill>
                  <a:schemeClr val="tx1"/>
                </a:solidFill>
                <a:effectLst/>
                <a:latin typeface="+mn-lt"/>
                <a:ea typeface="+mn-ea"/>
                <a:cs typeface="+mn-cs"/>
              </a:rPr>
              <a:t> Command Line Interface</a:t>
            </a:r>
            <a:r>
              <a:rPr lang="en-US" sz="1200" b="0" i="0" kern="1200" dirty="0" smtClean="0">
                <a:solidFill>
                  <a:schemeClr val="tx1"/>
                </a:solidFill>
                <a:effectLst/>
                <a:latin typeface="+mn-lt"/>
                <a:ea typeface="+mn-ea"/>
                <a:cs typeface="+mn-cs"/>
              </a:rPr>
              <a:t> : </a:t>
            </a:r>
            <a:r>
              <a:rPr lang="en-US" sz="1200" b="0" i="0" kern="1200" dirty="0" err="1" smtClean="0">
                <a:solidFill>
                  <a:schemeClr val="tx1"/>
                </a:solidFill>
                <a:effectLst/>
                <a:latin typeface="+mn-lt"/>
                <a:ea typeface="+mn-ea"/>
                <a:cs typeface="+mn-cs"/>
              </a:rPr>
              <a:t>kubectl</a:t>
            </a:r>
            <a:r>
              <a:rPr lang="en-US" sz="1200" b="0" i="0" kern="1200" dirty="0" smtClean="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интерфейс командной строки для управления </a:t>
            </a:r>
            <a:r>
              <a:rPr lang="en-US" sz="1200" b="0" i="0" kern="1200" dirty="0" smtClean="0">
                <a:solidFill>
                  <a:schemeClr val="tx1"/>
                </a:solidFill>
                <a:effectLst/>
                <a:latin typeface="+mn-lt"/>
                <a:ea typeface="+mn-ea"/>
                <a:cs typeface="+mn-cs"/>
              </a:rPr>
              <a:t>Kubernetes.</a:t>
            </a:r>
          </a:p>
          <a:p>
            <a:endParaRPr lang="en-US" sz="1200" b="0" i="0" kern="1200" baseline="0" dirty="0" smtClean="0">
              <a:solidFill>
                <a:schemeClr val="tx1"/>
              </a:solidFill>
              <a:effectLst/>
              <a:latin typeface="+mn-lt"/>
              <a:ea typeface="+mn-ea"/>
              <a:cs typeface="+mn-cs"/>
            </a:endParaRPr>
          </a:p>
          <a:p>
            <a:r>
              <a:rPr lang="ru-RU" sz="1200" b="0" i="0" kern="1200" baseline="0" dirty="0" smtClean="0">
                <a:solidFill>
                  <a:schemeClr val="tx1"/>
                </a:solidFill>
                <a:effectLst/>
                <a:latin typeface="+mn-lt"/>
                <a:ea typeface="+mn-ea"/>
                <a:cs typeface="+mn-cs"/>
              </a:rPr>
              <a:t>Целая кухня одним словом.</a:t>
            </a:r>
          </a:p>
        </p:txBody>
      </p:sp>
      <p:sp>
        <p:nvSpPr>
          <p:cNvPr id="4" name="Slide Number Placeholder 3"/>
          <p:cNvSpPr>
            <a:spLocks noGrp="1"/>
          </p:cNvSpPr>
          <p:nvPr>
            <p:ph type="sldNum" sz="quarter" idx="10"/>
          </p:nvPr>
        </p:nvSpPr>
        <p:spPr/>
        <p:txBody>
          <a:bodyPr/>
          <a:lstStyle/>
          <a:p>
            <a:fld id="{28AD9C39-ADF6-4DE3-AF5C-1001E21A90DA}" type="slidenum">
              <a:rPr lang="nl-NL" smtClean="0"/>
              <a:t>19</a:t>
            </a:fld>
            <a:endParaRPr lang="nl-NL"/>
          </a:p>
        </p:txBody>
      </p:sp>
    </p:spTree>
    <p:extLst>
      <p:ext uri="{BB962C8B-B14F-4D97-AF65-F5344CB8AC3E}">
        <p14:creationId xmlns:p14="http://schemas.microsoft.com/office/powerpoint/2010/main" val="28638231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smtClean="0">
              <a:solidFill>
                <a:schemeClr val="tx1"/>
              </a:solidFill>
              <a:effectLst/>
              <a:latin typeface="+mn-lt"/>
              <a:ea typeface="+mn-ea"/>
              <a:cs typeface="+mn-cs"/>
            </a:endParaRPr>
          </a:p>
          <a:p>
            <a:r>
              <a:rPr lang="ru-RU" sz="1200" b="0" i="0" kern="1200" baseline="0" dirty="0" smtClean="0">
                <a:solidFill>
                  <a:schemeClr val="tx1"/>
                </a:solidFill>
                <a:effectLst/>
                <a:latin typeface="+mn-lt"/>
                <a:ea typeface="+mn-ea"/>
                <a:cs typeface="+mn-cs"/>
              </a:rPr>
              <a:t>Последний столбик это </a:t>
            </a:r>
            <a:r>
              <a:rPr lang="en-US" sz="1200" b="0" i="0" kern="1200" baseline="0" dirty="0" smtClean="0">
                <a:solidFill>
                  <a:schemeClr val="tx1"/>
                </a:solidFill>
                <a:effectLst/>
                <a:latin typeface="+mn-lt"/>
                <a:ea typeface="+mn-ea"/>
                <a:cs typeface="+mn-cs"/>
              </a:rPr>
              <a:t>Rancher</a:t>
            </a:r>
            <a:r>
              <a:rPr lang="ru-RU" sz="1200" b="0" i="0" kern="1200" baseline="0" dirty="0" smtClean="0">
                <a:solidFill>
                  <a:schemeClr val="tx1"/>
                </a:solidFill>
                <a:effectLst/>
                <a:latin typeface="+mn-lt"/>
                <a:ea typeface="+mn-ea"/>
                <a:cs typeface="+mn-cs"/>
              </a:rPr>
              <a:t>: </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C</a:t>
            </a:r>
            <a:r>
              <a:rPr lang="ru-RU" sz="1200" b="0" i="0" kern="1200" dirty="0" smtClean="0">
                <a:solidFill>
                  <a:schemeClr val="tx1"/>
                </a:solidFill>
                <a:effectLst/>
                <a:latin typeface="+mn-lt"/>
                <a:ea typeface="+mn-ea"/>
                <a:cs typeface="+mn-cs"/>
              </a:rPr>
              <a:t>воеобразный шажок к удобству и простоте освоения благодаря добротному веб-интерфейсу. Ранчер облегчит управление сложными средами. Он может как управлять контейнерами сам, так и управлять другими планировщиками. Например, если потребуются функции, которых нет в Rancher, можно поверх него запустить те же Kubernetes и Docker Swarm. Они там ставятся буквально в пару кликов мыши, что сильно приятнее, чем ставить их вручную.</a:t>
            </a:r>
            <a:endParaRPr lang="ru-RU"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8AD9C39-ADF6-4DE3-AF5C-1001E21A90DA}" type="slidenum">
              <a:rPr lang="nl-NL" smtClean="0"/>
              <a:t>20</a:t>
            </a:fld>
            <a:endParaRPr lang="nl-NL"/>
          </a:p>
        </p:txBody>
      </p:sp>
    </p:spTree>
    <p:extLst>
      <p:ext uri="{BB962C8B-B14F-4D97-AF65-F5344CB8AC3E}">
        <p14:creationId xmlns:p14="http://schemas.microsoft.com/office/powerpoint/2010/main" val="2052532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kern="1200" baseline="0" dirty="0" smtClean="0">
                <a:solidFill>
                  <a:schemeClr val="tx1"/>
                </a:solidFill>
                <a:effectLst/>
                <a:latin typeface="+mn-lt"/>
                <a:ea typeface="+mn-ea"/>
                <a:cs typeface="+mn-cs"/>
              </a:rPr>
              <a:t>Ну и как пологается каждый маленький проэкт имеет свой огромный список правил и обще принятых норм которые помогают девелоперу или тестеру запустить самые различные процессы. Будь то правила написания компонентов, оформления </a:t>
            </a:r>
            <a:r>
              <a:rPr lang="en-US" sz="1200" b="0" i="0" kern="1200" baseline="0" dirty="0" smtClean="0">
                <a:solidFill>
                  <a:schemeClr val="tx1"/>
                </a:solidFill>
                <a:effectLst/>
                <a:latin typeface="+mn-lt"/>
                <a:ea typeface="+mn-ea"/>
                <a:cs typeface="+mn-cs"/>
              </a:rPr>
              <a:t>Html</a:t>
            </a:r>
            <a:r>
              <a:rPr lang="ru-RU" sz="1200" b="0" i="0" kern="1200" baseline="0" dirty="0" smtClean="0">
                <a:solidFill>
                  <a:schemeClr val="tx1"/>
                </a:solidFill>
                <a:effectLst/>
                <a:latin typeface="+mn-lt"/>
                <a:ea typeface="+mn-ea"/>
                <a:cs typeface="+mn-cs"/>
              </a:rPr>
              <a:t>-а</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Json</a:t>
            </a:r>
            <a:r>
              <a:rPr lang="en-US" sz="1200" b="0" i="0" kern="1200" baseline="0" dirty="0" smtClean="0">
                <a:solidFill>
                  <a:schemeClr val="tx1"/>
                </a:solidFill>
                <a:effectLst/>
                <a:latin typeface="+mn-lt"/>
                <a:ea typeface="+mn-ea"/>
                <a:cs typeface="+mn-cs"/>
              </a:rPr>
              <a:t>-a</a:t>
            </a:r>
            <a:r>
              <a:rPr lang="ru-RU" sz="1200" b="0" i="0" kern="1200" baseline="0" dirty="0" smtClean="0">
                <a:solidFill>
                  <a:schemeClr val="tx1"/>
                </a:solidFill>
                <a:effectLst/>
                <a:latin typeface="+mn-lt"/>
                <a:ea typeface="+mn-ea"/>
                <a:cs typeface="+mn-cs"/>
              </a:rPr>
              <a:t> или</a:t>
            </a:r>
            <a:r>
              <a:rPr lang="en-US" sz="1200" b="0" i="0" kern="1200" baseline="0" dirty="0" smtClean="0">
                <a:solidFill>
                  <a:schemeClr val="tx1"/>
                </a:solidFill>
                <a:effectLst/>
                <a:latin typeface="+mn-lt"/>
                <a:ea typeface="+mn-ea"/>
                <a:cs typeface="+mn-cs"/>
              </a:rPr>
              <a:t> Markup </a:t>
            </a:r>
            <a:r>
              <a:rPr lang="ru-RU" sz="1200" b="0" i="0" kern="1200" baseline="0" dirty="0" smtClean="0">
                <a:solidFill>
                  <a:schemeClr val="tx1"/>
                </a:solidFill>
                <a:effectLst/>
                <a:latin typeface="+mn-lt"/>
                <a:ea typeface="+mn-ea"/>
                <a:cs typeface="+mn-cs"/>
              </a:rPr>
              <a:t>документов, все обычно расписанно в рид ми и закрепленно линтерами. Наш проект не исключение и в нем тоже есть Ридми на любой чих.... Прям очень много ридми </a:t>
            </a:r>
            <a:r>
              <a:rPr lang="ru-RU" sz="1200" b="0" i="0" kern="1200" baseline="0" dirty="0" smtClean="0">
                <a:solidFill>
                  <a:schemeClr val="tx1"/>
                </a:solidFill>
                <a:effectLst/>
                <a:latin typeface="+mn-lt"/>
                <a:ea typeface="+mn-ea"/>
                <a:cs typeface="+mn-cs"/>
                <a:sym typeface="Wingdings" panose="05000000000000000000" pitchFamily="2" charset="2"/>
              </a:rPr>
              <a:t> Ну и конечно когда неопытный студент приходит на проэкт где уже во всю кипит процесс то у него случается эгзсистенциальный кризис   И первое что он делает это выходит в окно)) Нет, это... где-то раз в 10 минут - спрашивать у всех вокруг, как сделать то, как слелать это</a:t>
            </a:r>
            <a:endParaRPr lang="nl-NL" dirty="0"/>
          </a:p>
        </p:txBody>
      </p:sp>
      <p:sp>
        <p:nvSpPr>
          <p:cNvPr id="4" name="Slide Number Placeholder 3"/>
          <p:cNvSpPr>
            <a:spLocks noGrp="1"/>
          </p:cNvSpPr>
          <p:nvPr>
            <p:ph type="sldNum" sz="quarter" idx="10"/>
          </p:nvPr>
        </p:nvSpPr>
        <p:spPr/>
        <p:txBody>
          <a:bodyPr/>
          <a:lstStyle/>
          <a:p>
            <a:fld id="{28AD9C39-ADF6-4DE3-AF5C-1001E21A90DA}" type="slidenum">
              <a:rPr lang="nl-NL" smtClean="0"/>
              <a:t>3</a:t>
            </a:fld>
            <a:endParaRPr lang="nl-NL"/>
          </a:p>
        </p:txBody>
      </p:sp>
    </p:spTree>
    <p:extLst>
      <p:ext uri="{BB962C8B-B14F-4D97-AF65-F5344CB8AC3E}">
        <p14:creationId xmlns:p14="http://schemas.microsoft.com/office/powerpoint/2010/main" val="2433769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kern="1200" baseline="0" dirty="0" smtClean="0">
                <a:solidFill>
                  <a:schemeClr val="tx1"/>
                </a:solidFill>
                <a:effectLst/>
                <a:latin typeface="+mn-lt"/>
                <a:ea typeface="+mn-ea"/>
                <a:cs typeface="+mn-cs"/>
              </a:rPr>
              <a:t>Естественно при таком количестве документации возникали тоны ошибок на любой вкус и цвет, статистика нашего проекта примерно показывает что чаще всего</a:t>
            </a:r>
            <a:r>
              <a:rPr lang="en-US" sz="1200" b="0" i="0" kern="1200" baseline="0" dirty="0" smtClean="0">
                <a:solidFill>
                  <a:schemeClr val="tx1"/>
                </a:solidFill>
                <a:effectLst/>
                <a:latin typeface="+mn-lt"/>
                <a:ea typeface="+mn-ea"/>
                <a:cs typeface="+mn-cs"/>
              </a:rPr>
              <a:t> </a:t>
            </a:r>
            <a:r>
              <a:rPr lang="ru-RU" sz="1200" b="0" i="0" kern="1200" baseline="0" dirty="0" smtClean="0">
                <a:solidFill>
                  <a:schemeClr val="tx1"/>
                </a:solidFill>
                <a:effectLst/>
                <a:latin typeface="+mn-lt"/>
                <a:ea typeface="+mn-ea"/>
                <a:cs typeface="+mn-cs"/>
              </a:rPr>
              <a:t>на машинах у новых сотрудников уже установлена некая версия тайп скрипта которая зачастую несовместима с парочкой другой библиотек проекта... </a:t>
            </a:r>
          </a:p>
          <a:p>
            <a:r>
              <a:rPr lang="ru-RU" sz="1200" b="0" i="0" kern="1200" baseline="0" dirty="0" smtClean="0">
                <a:solidFill>
                  <a:schemeClr val="tx1"/>
                </a:solidFill>
                <a:effectLst/>
                <a:latin typeface="+mn-lt"/>
                <a:ea typeface="+mn-ea"/>
                <a:cs typeface="+mn-cs"/>
              </a:rPr>
              <a:t>Еще радует то, что были случаи когда в процессе нпм исталла решив что процесс завис так как там что то происходило уже около 15 мин просто нажав</a:t>
            </a:r>
            <a:r>
              <a:rPr lang="en-US" sz="1200" b="0" i="0" kern="1200" baseline="0" dirty="0" smtClean="0">
                <a:solidFill>
                  <a:schemeClr val="tx1"/>
                </a:solidFill>
                <a:effectLst/>
                <a:latin typeface="+mn-lt"/>
                <a:ea typeface="+mn-ea"/>
                <a:cs typeface="+mn-cs"/>
              </a:rPr>
              <a:t> </a:t>
            </a:r>
            <a:r>
              <a:rPr lang="ru-RU" sz="1200" b="0" i="0" kern="1200" baseline="0" dirty="0" smtClean="0">
                <a:solidFill>
                  <a:schemeClr val="tx1"/>
                </a:solidFill>
                <a:effectLst/>
                <a:latin typeface="+mn-lt"/>
                <a:ea typeface="+mn-ea"/>
                <a:cs typeface="+mn-cs"/>
              </a:rPr>
              <a:t>С</a:t>
            </a:r>
            <a:r>
              <a:rPr lang="en-US" sz="1200" b="0" i="0" kern="1200" baseline="0" dirty="0" err="1" smtClean="0">
                <a:solidFill>
                  <a:schemeClr val="tx1"/>
                </a:solidFill>
                <a:effectLst/>
                <a:latin typeface="+mn-lt"/>
                <a:ea typeface="+mn-ea"/>
                <a:cs typeface="+mn-cs"/>
              </a:rPr>
              <a:t>trl+C</a:t>
            </a:r>
            <a:r>
              <a:rPr lang="ru-RU" sz="1200" b="0" i="0" kern="1200" baseline="0" dirty="0" smtClean="0">
                <a:solidFill>
                  <a:schemeClr val="tx1"/>
                </a:solidFill>
                <a:effectLst/>
                <a:latin typeface="+mn-lt"/>
                <a:ea typeface="+mn-ea"/>
                <a:cs typeface="+mn-cs"/>
              </a:rPr>
              <a:t> просто все остановилось, еще были самые разные ляпы ввиде забыли </a:t>
            </a:r>
            <a:r>
              <a:rPr lang="en-US" sz="1200" b="0" i="0" kern="1200" baseline="0" dirty="0" err="1" smtClean="0">
                <a:solidFill>
                  <a:schemeClr val="tx1"/>
                </a:solidFill>
                <a:effectLst/>
                <a:latin typeface="+mn-lt"/>
                <a:ea typeface="+mn-ea"/>
                <a:cs typeface="+mn-cs"/>
              </a:rPr>
              <a:t>npm</a:t>
            </a:r>
            <a:r>
              <a:rPr lang="en-US" sz="1200" b="0" i="0" kern="1200" baseline="0" dirty="0" smtClean="0">
                <a:solidFill>
                  <a:schemeClr val="tx1"/>
                </a:solidFill>
                <a:effectLst/>
                <a:latin typeface="+mn-lt"/>
                <a:ea typeface="+mn-ea"/>
                <a:cs typeface="+mn-cs"/>
              </a:rPr>
              <a:t> install, </a:t>
            </a:r>
            <a:r>
              <a:rPr lang="ru-RU" sz="1200" b="0" i="0" kern="1200" baseline="0" dirty="0" smtClean="0">
                <a:solidFill>
                  <a:schemeClr val="tx1"/>
                </a:solidFill>
                <a:effectLst/>
                <a:latin typeface="+mn-lt"/>
                <a:ea typeface="+mn-ea"/>
                <a:cs typeface="+mn-cs"/>
              </a:rPr>
              <a:t>не настроили переменные среды, не установили </a:t>
            </a:r>
            <a:r>
              <a:rPr lang="en-US" sz="1200" b="0" i="0" kern="1200" baseline="0" dirty="0" smtClean="0">
                <a:solidFill>
                  <a:schemeClr val="tx1"/>
                </a:solidFill>
                <a:effectLst/>
                <a:latin typeface="+mn-lt"/>
                <a:ea typeface="+mn-ea"/>
                <a:cs typeface="+mn-cs"/>
              </a:rPr>
              <a:t>Gulp</a:t>
            </a:r>
            <a:r>
              <a:rPr lang="ru-RU" sz="1200" b="0" i="0" kern="1200" baseline="0" dirty="0" smtClean="0">
                <a:solidFill>
                  <a:schemeClr val="tx1"/>
                </a:solidFill>
                <a:effectLst/>
                <a:latin typeface="+mn-lt"/>
                <a:ea typeface="+mn-ea"/>
                <a:cs typeface="+mn-cs"/>
              </a:rPr>
              <a:t>, не запустилт базу, не запустили базу с нужными данными, Ну и самая частая проблема запуск компилятора не в той папке...</a:t>
            </a:r>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8AD9C39-ADF6-4DE3-AF5C-1001E21A90DA}" type="slidenum">
              <a:rPr lang="nl-NL" smtClean="0"/>
              <a:t>4</a:t>
            </a:fld>
            <a:endParaRPr lang="nl-NL"/>
          </a:p>
        </p:txBody>
      </p:sp>
    </p:spTree>
    <p:extLst>
      <p:ext uri="{BB962C8B-B14F-4D97-AF65-F5344CB8AC3E}">
        <p14:creationId xmlns:p14="http://schemas.microsoft.com/office/powerpoint/2010/main" val="99830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baseline="0" dirty="0" smtClean="0"/>
              <a:t>И мы подумали как имея доступ ко многим современым технологиям мы можем ускорить некоторые аспекты компиляции и локальной разработки а также по возможности исключить пару этапов при развертке новых дев машин и облегчить интеграию с </a:t>
            </a:r>
            <a:r>
              <a:rPr lang="en-US" baseline="0" dirty="0" smtClean="0"/>
              <a:t>CI </a:t>
            </a:r>
            <a:r>
              <a:rPr lang="ru-RU" baseline="0" dirty="0" smtClean="0"/>
              <a:t>сборкой. Естествинно первое что на ум приходит это (клик слайд жопа)..... ДОКЕР!</a:t>
            </a:r>
          </a:p>
        </p:txBody>
      </p:sp>
      <p:sp>
        <p:nvSpPr>
          <p:cNvPr id="4" name="Slide Number Placeholder 3"/>
          <p:cNvSpPr>
            <a:spLocks noGrp="1"/>
          </p:cNvSpPr>
          <p:nvPr>
            <p:ph type="sldNum" sz="quarter" idx="10"/>
          </p:nvPr>
        </p:nvSpPr>
        <p:spPr/>
        <p:txBody>
          <a:bodyPr/>
          <a:lstStyle/>
          <a:p>
            <a:fld id="{28AD9C39-ADF6-4DE3-AF5C-1001E21A90DA}" type="slidenum">
              <a:rPr lang="nl-NL" smtClean="0"/>
              <a:t>5</a:t>
            </a:fld>
            <a:endParaRPr lang="nl-NL"/>
          </a:p>
        </p:txBody>
      </p:sp>
    </p:spTree>
    <p:extLst>
      <p:ext uri="{BB962C8B-B14F-4D97-AF65-F5344CB8AC3E}">
        <p14:creationId xmlns:p14="http://schemas.microsoft.com/office/powerpoint/2010/main" val="351314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baseline="0" dirty="0" smtClean="0"/>
              <a:t>Если быстренько расказать где был применен Докер, то это: билд</a:t>
            </a:r>
            <a:r>
              <a:rPr lang="en-GB" baseline="0" dirty="0" smtClean="0"/>
              <a:t> </a:t>
            </a:r>
            <a:r>
              <a:rPr lang="ru-RU" baseline="0" dirty="0" smtClean="0"/>
              <a:t>система для гарантированой сборки кода, тестовые образы для смок тестов и линтеров, селениум грид, а так же в </a:t>
            </a:r>
            <a:r>
              <a:rPr lang="en-GB" baseline="0" dirty="0" smtClean="0"/>
              <a:t>CI </a:t>
            </a:r>
            <a:r>
              <a:rPr lang="ru-RU" baseline="0" dirty="0" smtClean="0"/>
              <a:t>билде и тестинге, собранные и протесшиные образы разварачиваются на прод где используем ансибл и кубирнэтис в паре с ранчером </a:t>
            </a:r>
            <a:endParaRPr lang="nl-NL" baseline="0" dirty="0" smtClean="0"/>
          </a:p>
        </p:txBody>
      </p:sp>
      <p:sp>
        <p:nvSpPr>
          <p:cNvPr id="4" name="Slide Number Placeholder 3"/>
          <p:cNvSpPr>
            <a:spLocks noGrp="1"/>
          </p:cNvSpPr>
          <p:nvPr>
            <p:ph type="sldNum" sz="quarter" idx="10"/>
          </p:nvPr>
        </p:nvSpPr>
        <p:spPr/>
        <p:txBody>
          <a:bodyPr/>
          <a:lstStyle/>
          <a:p>
            <a:fld id="{28AD9C39-ADF6-4DE3-AF5C-1001E21A90DA}" type="slidenum">
              <a:rPr lang="nl-NL" smtClean="0"/>
              <a:t>6</a:t>
            </a:fld>
            <a:endParaRPr lang="nl-NL"/>
          </a:p>
        </p:txBody>
      </p:sp>
    </p:spTree>
    <p:extLst>
      <p:ext uri="{BB962C8B-B14F-4D97-AF65-F5344CB8AC3E}">
        <p14:creationId xmlns:p14="http://schemas.microsoft.com/office/powerpoint/2010/main" val="119241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baseline="0" dirty="0" smtClean="0"/>
              <a:t>Итак что из себя представляет билд образ и зачем он нужен? У нас как я говорил была проблема изначальной развертки дев среды. Одной из самых болезниных проблем был тот факт что количество нпм библиотек у нас - более 3000, постояное переключения между кастомерами, а значит частая генерация кода из темплэйтов,  и потому что у нас и клиент и сервер на </a:t>
            </a:r>
            <a:r>
              <a:rPr lang="en-US" baseline="0" dirty="0" err="1" smtClean="0"/>
              <a:t>NodeJse</a:t>
            </a:r>
            <a:r>
              <a:rPr lang="en-US" baseline="0" dirty="0" smtClean="0"/>
              <a:t> </a:t>
            </a:r>
            <a:r>
              <a:rPr lang="ru-RU" baseline="0" dirty="0" smtClean="0"/>
              <a:t>то это автоматом постояные танцы между клиентом и сервером. Как следствие на свет появились три супер класных образа для локальной разработки, для бета сборок а так же для релиз кандидатов тем самым мы исключили типичные ошибки компиляции и ускорили процес сборки.</a:t>
            </a:r>
            <a:r>
              <a:rPr lang="en-US" baseline="0" dirty="0" smtClean="0"/>
              <a:t> </a:t>
            </a:r>
            <a:r>
              <a:rPr lang="ru-RU" baseline="0" dirty="0" smtClean="0"/>
              <a:t>Даные образы мы залили в репозиторий докер хаба, что позволило переиспользывать те же образы на разных этапах сборки. Тем самым мы полностью исключили ошибки, обеспечили одинаковый дев енвайромент для всех разработчиков, переиспользовали образы на рахных этапах, снизили время сборки проэкта, сделали возможной паралельную сборку, а также в итоге стало намного проще переключатся между кастамерами и даже проектами. Что не маловажно как бонус у нас всегда чистая машина.</a:t>
            </a:r>
            <a:endParaRPr lang="nl-NL" baseline="0" dirty="0" smtClean="0"/>
          </a:p>
        </p:txBody>
      </p:sp>
      <p:sp>
        <p:nvSpPr>
          <p:cNvPr id="4" name="Slide Number Placeholder 3"/>
          <p:cNvSpPr>
            <a:spLocks noGrp="1"/>
          </p:cNvSpPr>
          <p:nvPr>
            <p:ph type="sldNum" sz="quarter" idx="10"/>
          </p:nvPr>
        </p:nvSpPr>
        <p:spPr/>
        <p:txBody>
          <a:bodyPr/>
          <a:lstStyle/>
          <a:p>
            <a:fld id="{28AD9C39-ADF6-4DE3-AF5C-1001E21A90DA}" type="slidenum">
              <a:rPr lang="nl-NL" smtClean="0"/>
              <a:t>7</a:t>
            </a:fld>
            <a:endParaRPr lang="nl-NL"/>
          </a:p>
        </p:txBody>
      </p:sp>
    </p:spTree>
    <p:extLst>
      <p:ext uri="{BB962C8B-B14F-4D97-AF65-F5344CB8AC3E}">
        <p14:creationId xmlns:p14="http://schemas.microsoft.com/office/powerpoint/2010/main" val="1771661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baseline="0" dirty="0" smtClean="0"/>
              <a:t>Все хорошо и класно но... а можно ли сделать лучше? ДА Можно... Вообше процесс сборки приложения подразумевает с десяток шагов по генерации кода, компиляции и последующего запуска. Всего таких шагов 14</a:t>
            </a:r>
            <a:r>
              <a:rPr lang="en-US" baseline="0" dirty="0" smtClean="0"/>
              <a:t> </a:t>
            </a:r>
            <a:r>
              <a:rPr lang="ru-RU" baseline="0" dirty="0" smtClean="0"/>
              <a:t>что не много но девелопер сушесвто ленивое от природы так что автоматизация и тут спасла!</a:t>
            </a:r>
            <a:endParaRPr lang="en-US" baseline="0" dirty="0" smtClean="0"/>
          </a:p>
          <a:p>
            <a:r>
              <a:rPr lang="ru-RU" baseline="0" dirty="0" smtClean="0"/>
              <a:t>Взяв предведуший образ со всеми нпм модулями  и подставив папку с темлэйтами мы подготовили сурсы ко второй стадии где используя галп образ происходит переключение на нужного кастомера + догенерация необходимого кода. После чего используя тот же чистый галп образ идет настройка\конфигурация продукта. Почему два раза использовали тот же галп? Все просто: потомучто так удобнее вызвать перенастройку образа без необходимости пересобирать или перекомиливать весь код. Так удобнее просто вызвать настройшик если надо что то быстро поменять на лету(скажем подключиться к бета базе вместо локала). Ну и все что остается это упаковать все в чистый нод образ и залить в реестр при необходимости. Так появился СКРИПТ 2.0 - обьедененый скрипт с многоуровневой сборкой проэкта. А результат это в место 14 шагов всего 1, докер билд кастамер.</a:t>
            </a:r>
            <a:endParaRPr lang="nl-NL" baseline="0" dirty="0" smtClean="0"/>
          </a:p>
        </p:txBody>
      </p:sp>
      <p:sp>
        <p:nvSpPr>
          <p:cNvPr id="4" name="Slide Number Placeholder 3"/>
          <p:cNvSpPr>
            <a:spLocks noGrp="1"/>
          </p:cNvSpPr>
          <p:nvPr>
            <p:ph type="sldNum" sz="quarter" idx="10"/>
          </p:nvPr>
        </p:nvSpPr>
        <p:spPr/>
        <p:txBody>
          <a:bodyPr/>
          <a:lstStyle/>
          <a:p>
            <a:fld id="{28AD9C39-ADF6-4DE3-AF5C-1001E21A90DA}" type="slidenum">
              <a:rPr lang="nl-NL" smtClean="0"/>
              <a:t>8</a:t>
            </a:fld>
            <a:endParaRPr lang="nl-NL"/>
          </a:p>
        </p:txBody>
      </p:sp>
    </p:spTree>
    <p:extLst>
      <p:ext uri="{BB962C8B-B14F-4D97-AF65-F5344CB8AC3E}">
        <p14:creationId xmlns:p14="http://schemas.microsoft.com/office/powerpoint/2010/main" val="726004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baseline="0" dirty="0" smtClean="0"/>
              <a:t>А почему бы не использывать просто шел скрипт. Что в полне резонно.  Но тут все просто:</a:t>
            </a:r>
          </a:p>
          <a:p>
            <a:pPr marL="228600" indent="-228600">
              <a:buAutoNum type="arabicPeriod"/>
            </a:pPr>
            <a:r>
              <a:rPr lang="ru-RU" baseline="0" dirty="0" smtClean="0"/>
              <a:t>Нет удобного способа закэшировать нпм библиотеки под каждого кастамера</a:t>
            </a:r>
          </a:p>
          <a:p>
            <a:pPr marL="228600" indent="-228600">
              <a:buAutoNum type="arabicPeriod"/>
            </a:pPr>
            <a:r>
              <a:rPr lang="ru-RU" baseline="0" dirty="0" smtClean="0"/>
              <a:t>При каждом переключении нужно произвсти инстал чтоб доставить недостоюшие модули что приводит к захламлению рабочего пространства</a:t>
            </a:r>
          </a:p>
          <a:p>
            <a:pPr marL="228600" indent="-228600">
              <a:buAutoNum type="arabicPeriod"/>
            </a:pPr>
            <a:r>
              <a:rPr lang="ru-RU" baseline="0" dirty="0" smtClean="0"/>
              <a:t>Нет удобного срособа собрать паралельный пайплаин не сломав что то по дороге</a:t>
            </a:r>
            <a:endParaRPr lang="nl-NL" baseline="0" dirty="0" smtClean="0"/>
          </a:p>
        </p:txBody>
      </p:sp>
      <p:sp>
        <p:nvSpPr>
          <p:cNvPr id="4" name="Slide Number Placeholder 3"/>
          <p:cNvSpPr>
            <a:spLocks noGrp="1"/>
          </p:cNvSpPr>
          <p:nvPr>
            <p:ph type="sldNum" sz="quarter" idx="10"/>
          </p:nvPr>
        </p:nvSpPr>
        <p:spPr/>
        <p:txBody>
          <a:bodyPr/>
          <a:lstStyle/>
          <a:p>
            <a:fld id="{28AD9C39-ADF6-4DE3-AF5C-1001E21A90DA}" type="slidenum">
              <a:rPr lang="nl-NL" smtClean="0"/>
              <a:t>9</a:t>
            </a:fld>
            <a:endParaRPr lang="nl-NL"/>
          </a:p>
        </p:txBody>
      </p:sp>
    </p:spTree>
    <p:extLst>
      <p:ext uri="{BB962C8B-B14F-4D97-AF65-F5344CB8AC3E}">
        <p14:creationId xmlns:p14="http://schemas.microsoft.com/office/powerpoint/2010/main" val="2117176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baseline="0" dirty="0" smtClean="0"/>
              <a:t>Итак имея многоуровневую сборку следуиуший вопрос был а как запустить приложение локально для отладки да еще чтоб это все одной кнопкои можно было бы? До этого процес запуска приложэния был прирно таким: откомпилили все, настроили бэкенд на локальную или бета базу по желанию кому как больше нравилось и все можно стартовать. То что было скажэм не очень удобно, потому что, бету крайне не жэлательно было ломати а локально устанавливать все подряд быстро приводило к горам програмного муссора на компе. Как оказалоси в итоге овет был прост: ДА легко, все что нужно было у нас и так уже имелось. Образы с клиентом и сервером у нас ужэ были залиты в репозиторий с предедушего шага и все что оставалось это просто добавить образ Монго дб плюс к нему дата файл с нужными даными и готово! Таким образом поевились три докер компоуз файлика для локальной сборки, а такжэ для беты и </a:t>
            </a:r>
            <a:r>
              <a:rPr lang="en-US" baseline="0" dirty="0" smtClean="0"/>
              <a:t>RC </a:t>
            </a:r>
            <a:r>
              <a:rPr lang="ru-RU" baseline="0" dirty="0" smtClean="0"/>
              <a:t>что позволило по необходимости поднимати локально приложение на любой конфигурации в 1 шаг</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aseline="0" dirty="0" smtClean="0"/>
          </a:p>
        </p:txBody>
      </p:sp>
      <p:sp>
        <p:nvSpPr>
          <p:cNvPr id="4" name="Slide Number Placeholder 3"/>
          <p:cNvSpPr>
            <a:spLocks noGrp="1"/>
          </p:cNvSpPr>
          <p:nvPr>
            <p:ph type="sldNum" sz="quarter" idx="10"/>
          </p:nvPr>
        </p:nvSpPr>
        <p:spPr/>
        <p:txBody>
          <a:bodyPr/>
          <a:lstStyle/>
          <a:p>
            <a:fld id="{28AD9C39-ADF6-4DE3-AF5C-1001E21A90DA}" type="slidenum">
              <a:rPr lang="nl-NL" smtClean="0"/>
              <a:t>10</a:t>
            </a:fld>
            <a:endParaRPr lang="nl-NL"/>
          </a:p>
        </p:txBody>
      </p:sp>
    </p:spTree>
    <p:extLst>
      <p:ext uri="{BB962C8B-B14F-4D97-AF65-F5344CB8AC3E}">
        <p14:creationId xmlns:p14="http://schemas.microsoft.com/office/powerpoint/2010/main" val="33978153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nl-NL" smtClean="0"/>
              <a:t>Klik om de stijl te bewerken</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l-NL" smtClean="0"/>
              <a:t>Klik om de ondertitelstijl van het model te bewerken</a:t>
            </a:r>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Afbeelding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11718" y="253513"/>
            <a:ext cx="2889504" cy="298704"/>
          </a:xfrm>
          <a:prstGeom prst="rect">
            <a:avLst/>
          </a:prstGeom>
        </p:spPr>
      </p:pic>
    </p:spTree>
    <p:extLst>
      <p:ext uri="{BB962C8B-B14F-4D97-AF65-F5344CB8AC3E}">
        <p14:creationId xmlns:p14="http://schemas.microsoft.com/office/powerpoint/2010/main" val="351053548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el en verticale tekst">
    <p:spTree>
      <p:nvGrpSpPr>
        <p:cNvPr id="1" name=""/>
        <p:cNvGrpSpPr/>
        <p:nvPr/>
      </p:nvGrpSpPr>
      <p:grpSpPr>
        <a:xfrm>
          <a:off x="0" y="0"/>
          <a:ext cx="0" cy="0"/>
          <a:chOff x="0" y="0"/>
          <a:chExt cx="0" cy="0"/>
        </a:xfrm>
      </p:grpSpPr>
      <p:pic>
        <p:nvPicPr>
          <p:cNvPr id="7" name="Afbeelding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11722" y="254799"/>
            <a:ext cx="2889504" cy="298704"/>
          </a:xfrm>
          <a:prstGeom prst="rect">
            <a:avLst/>
          </a:prstGeom>
        </p:spPr>
      </p:pic>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B7D71143-C155-44E2-8556-6DA1ABB52F5C}" type="datetime1">
              <a:rPr lang="en-GB" smtClean="0"/>
              <a:t>18/03/2020</a:t>
            </a:fld>
            <a:endParaRPr lang="nl-NL"/>
          </a:p>
        </p:txBody>
      </p:sp>
      <p:sp>
        <p:nvSpPr>
          <p:cNvPr id="5" name="Footer Placeholder 4"/>
          <p:cNvSpPr>
            <a:spLocks noGrp="1"/>
          </p:cNvSpPr>
          <p:nvPr>
            <p:ph type="ftr" sz="quarter" idx="11"/>
          </p:nvPr>
        </p:nvSpPr>
        <p:spPr/>
        <p:txBody>
          <a:bodyPr/>
          <a:lstStyle/>
          <a:p>
            <a:r>
              <a:rPr lang="en-US" dirty="0" smtClean="0"/>
              <a:t>Structural engineering – Nearshore outsourcing – QA &amp; testing</a:t>
            </a:r>
            <a:endParaRPr lang="nl-NL"/>
          </a:p>
        </p:txBody>
      </p:sp>
      <p:sp>
        <p:nvSpPr>
          <p:cNvPr id="6" name="Slide Number Placeholder 5"/>
          <p:cNvSpPr>
            <a:spLocks noGrp="1"/>
          </p:cNvSpPr>
          <p:nvPr>
            <p:ph type="sldNum" sz="quarter" idx="12"/>
          </p:nvPr>
        </p:nvSpPr>
        <p:spPr/>
        <p:txBody>
          <a:bodyPr/>
          <a:lstStyle/>
          <a:p>
            <a:fld id="{C310166F-9850-416E-9BB2-5BA9EA1DDB61}" type="slidenum">
              <a:rPr lang="nl-NL" smtClean="0"/>
              <a:t>‹nr.›</a:t>
            </a:fld>
            <a:endParaRPr lang="nl-NL"/>
          </a:p>
        </p:txBody>
      </p:sp>
    </p:spTree>
    <p:extLst>
      <p:ext uri="{BB962C8B-B14F-4D97-AF65-F5344CB8AC3E}">
        <p14:creationId xmlns:p14="http://schemas.microsoft.com/office/powerpoint/2010/main" val="328667927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D006CE61-B125-4CC9-81AC-06DC2796B4F3}" type="datetime1">
              <a:rPr lang="en-GB" smtClean="0"/>
              <a:t>18/03/2020</a:t>
            </a:fld>
            <a:endParaRPr lang="nl-NL"/>
          </a:p>
        </p:txBody>
      </p:sp>
      <p:sp>
        <p:nvSpPr>
          <p:cNvPr id="5" name="Footer Placeholder 4"/>
          <p:cNvSpPr>
            <a:spLocks noGrp="1"/>
          </p:cNvSpPr>
          <p:nvPr>
            <p:ph type="ftr" sz="quarter" idx="11"/>
          </p:nvPr>
        </p:nvSpPr>
        <p:spPr/>
        <p:txBody>
          <a:bodyPr/>
          <a:lstStyle/>
          <a:p>
            <a:r>
              <a:rPr lang="en-US" dirty="0" smtClean="0"/>
              <a:t>Structural engineering – Nearshore outsourcing – QA &amp; testing</a:t>
            </a:r>
            <a:endParaRPr lang="nl-NL"/>
          </a:p>
        </p:txBody>
      </p:sp>
      <p:sp>
        <p:nvSpPr>
          <p:cNvPr id="6" name="Slide Number Placeholder 5"/>
          <p:cNvSpPr>
            <a:spLocks noGrp="1"/>
          </p:cNvSpPr>
          <p:nvPr>
            <p:ph type="sldNum" sz="quarter" idx="12"/>
          </p:nvPr>
        </p:nvSpPr>
        <p:spPr/>
        <p:txBody>
          <a:bodyPr/>
          <a:lstStyle/>
          <a:p>
            <a:fld id="{C310166F-9850-416E-9BB2-5BA9EA1DDB61}" type="slidenum">
              <a:rPr lang="nl-NL" smtClean="0"/>
              <a:t>‹nr.›</a:t>
            </a:fld>
            <a:endParaRPr lang="nl-NL"/>
          </a:p>
        </p:txBody>
      </p:sp>
    </p:spTree>
    <p:extLst>
      <p:ext uri="{BB962C8B-B14F-4D97-AF65-F5344CB8AC3E}">
        <p14:creationId xmlns:p14="http://schemas.microsoft.com/office/powerpoint/2010/main" val="324265170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MDC18 Layout Title Page">
    <p:spTree>
      <p:nvGrpSpPr>
        <p:cNvPr id="1" name=""/>
        <p:cNvGrpSpPr/>
        <p:nvPr/>
      </p:nvGrpSpPr>
      <p:grpSpPr>
        <a:xfrm>
          <a:off x="0" y="0"/>
          <a:ext cx="0" cy="0"/>
          <a:chOff x="0" y="0"/>
          <a:chExt cx="0" cy="0"/>
        </a:xfrm>
      </p:grpSpPr>
      <p:sp>
        <p:nvSpPr>
          <p:cNvPr id="5" name="Rectangle 4"/>
          <p:cNvSpPr/>
          <p:nvPr/>
        </p:nvSpPr>
        <p:spPr>
          <a:xfrm>
            <a:off x="3175" y="6680886"/>
            <a:ext cx="12188825" cy="1771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3175" y="6625290"/>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nl-NL" smtClean="0"/>
              <a:t>Klik om de stijl te bewerken</a:t>
            </a:r>
            <a:endParaRPr lang="en-US" dirty="0"/>
          </a:p>
        </p:txBody>
      </p:sp>
      <p:sp>
        <p:nvSpPr>
          <p:cNvPr id="8"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l-NL" smtClean="0"/>
              <a:t>Klik om de ondertitelstijl van het model te bewerken</a:t>
            </a:r>
            <a:endParaRPr lang="en-US" dirty="0"/>
          </a:p>
        </p:txBody>
      </p:sp>
      <p:cxnSp>
        <p:nvCxnSpPr>
          <p:cNvPr id="9" name="Straight Connector 8"/>
          <p:cNvCxnSpPr/>
          <p:nvPr userDrawn="1"/>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Afbeelding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11722" y="254799"/>
            <a:ext cx="2889504" cy="298704"/>
          </a:xfrm>
          <a:prstGeom prst="rect">
            <a:avLst/>
          </a:prstGeom>
        </p:spPr>
      </p:pic>
    </p:spTree>
    <p:extLst>
      <p:ext uri="{BB962C8B-B14F-4D97-AF65-F5344CB8AC3E}">
        <p14:creationId xmlns:p14="http://schemas.microsoft.com/office/powerpoint/2010/main" val="61010154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MDC18 Layout Title Page">
    <p:spTree>
      <p:nvGrpSpPr>
        <p:cNvPr id="1" name=""/>
        <p:cNvGrpSpPr/>
        <p:nvPr/>
      </p:nvGrpSpPr>
      <p:grpSpPr>
        <a:xfrm>
          <a:off x="0" y="0"/>
          <a:ext cx="0" cy="0"/>
          <a:chOff x="0" y="0"/>
          <a:chExt cx="0" cy="0"/>
        </a:xfrm>
      </p:grpSpPr>
      <p:sp>
        <p:nvSpPr>
          <p:cNvPr id="10" name="Rectangle 9"/>
          <p:cNvSpPr/>
          <p:nvPr userDrawn="1"/>
        </p:nvSpPr>
        <p:spPr>
          <a:xfrm>
            <a:off x="3174" y="0"/>
            <a:ext cx="12188825" cy="6625290"/>
          </a:xfrm>
          <a:prstGeom prst="rect">
            <a:avLst/>
          </a:prstGeom>
          <a:blipFill dpi="0" rotWithShape="1">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16568" y="256032"/>
            <a:ext cx="2889504" cy="294806"/>
          </a:xfrm>
          <a:prstGeom prst="rect">
            <a:avLst/>
          </a:prstGeom>
        </p:spPr>
      </p:pic>
      <p:sp>
        <p:nvSpPr>
          <p:cNvPr id="5" name="Rectangle 4"/>
          <p:cNvSpPr/>
          <p:nvPr/>
        </p:nvSpPr>
        <p:spPr>
          <a:xfrm>
            <a:off x="3175" y="6680886"/>
            <a:ext cx="12188825" cy="1771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3175" y="6625290"/>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nl-NL" dirty="0" smtClean="0"/>
              <a:t>Klik om de stijl te bewerken</a:t>
            </a:r>
            <a:endParaRPr lang="en-US" dirty="0"/>
          </a:p>
        </p:txBody>
      </p:sp>
      <p:sp>
        <p:nvSpPr>
          <p:cNvPr id="8"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l-NL" smtClean="0"/>
              <a:t>Klik om de ondertitelstijl van het model te bewerken</a:t>
            </a:r>
            <a:endParaRPr lang="en-US" dirty="0"/>
          </a:p>
        </p:txBody>
      </p:sp>
      <p:cxnSp>
        <p:nvCxnSpPr>
          <p:cNvPr id="9" name="Straight Connector 8"/>
          <p:cNvCxnSpPr/>
          <p:nvPr userDrawn="1"/>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737379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MDC18 Blurred Background">
    <p:spTree>
      <p:nvGrpSpPr>
        <p:cNvPr id="1" name=""/>
        <p:cNvGrpSpPr/>
        <p:nvPr/>
      </p:nvGrpSpPr>
      <p:grpSpPr>
        <a:xfrm>
          <a:off x="0" y="0"/>
          <a:ext cx="0" cy="0"/>
          <a:chOff x="0" y="0"/>
          <a:chExt cx="0" cy="0"/>
        </a:xfrm>
      </p:grpSpPr>
      <p:sp>
        <p:nvSpPr>
          <p:cNvPr id="10" name="Rectangle 9"/>
          <p:cNvSpPr/>
          <p:nvPr userDrawn="1"/>
        </p:nvSpPr>
        <p:spPr>
          <a:xfrm>
            <a:off x="3174" y="0"/>
            <a:ext cx="12188825" cy="6625290"/>
          </a:xfrm>
          <a:prstGeom prst="rect">
            <a:avLst/>
          </a:prstGeom>
          <a:blipFill dpi="0" rotWithShape="1">
            <a:blip r:embed="rId2">
              <a:extLst>
                <a:ext uri="{BEBA8EAE-BF5A-486C-A8C5-ECC9F3942E4B}">
                  <a14:imgProps xmlns:a14="http://schemas.microsoft.com/office/drawing/2010/main">
                    <a14:imgLayer r:embed="rId3">
                      <a14:imgEffect>
                        <a14:brightnessContrast bright="-66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16568" y="256032"/>
            <a:ext cx="2889504" cy="294806"/>
          </a:xfrm>
          <a:prstGeom prst="rect">
            <a:avLst/>
          </a:prstGeom>
        </p:spPr>
      </p:pic>
      <p:sp>
        <p:nvSpPr>
          <p:cNvPr id="5" name="Rectangle 4"/>
          <p:cNvSpPr/>
          <p:nvPr/>
        </p:nvSpPr>
        <p:spPr>
          <a:xfrm>
            <a:off x="3175" y="6680886"/>
            <a:ext cx="12188825" cy="1771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3175" y="6625290"/>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1280430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MDC18 Layout">
    <p:spTree>
      <p:nvGrpSpPr>
        <p:cNvPr id="1" name=""/>
        <p:cNvGrpSpPr/>
        <p:nvPr/>
      </p:nvGrpSpPr>
      <p:grpSpPr>
        <a:xfrm>
          <a:off x="0" y="0"/>
          <a:ext cx="0" cy="0"/>
          <a:chOff x="0" y="0"/>
          <a:chExt cx="0" cy="0"/>
        </a:xfrm>
      </p:grpSpPr>
      <p:sp>
        <p:nvSpPr>
          <p:cNvPr id="5" name="Rectangle 4"/>
          <p:cNvSpPr/>
          <p:nvPr/>
        </p:nvSpPr>
        <p:spPr>
          <a:xfrm>
            <a:off x="3175" y="6680886"/>
            <a:ext cx="12188825" cy="1771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3175" y="6625290"/>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Afbeelding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11722" y="254799"/>
            <a:ext cx="2889504" cy="298704"/>
          </a:xfrm>
          <a:prstGeom prst="rect">
            <a:avLst/>
          </a:prstGeom>
        </p:spPr>
      </p:pic>
    </p:spTree>
    <p:extLst>
      <p:ext uri="{BB962C8B-B14F-4D97-AF65-F5344CB8AC3E}">
        <p14:creationId xmlns:p14="http://schemas.microsoft.com/office/powerpoint/2010/main" val="375013542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MDC18 Grey White Logo">
    <p:spTree>
      <p:nvGrpSpPr>
        <p:cNvPr id="1" name=""/>
        <p:cNvGrpSpPr/>
        <p:nvPr/>
      </p:nvGrpSpPr>
      <p:grpSpPr>
        <a:xfrm>
          <a:off x="0" y="0"/>
          <a:ext cx="0" cy="0"/>
          <a:chOff x="0" y="0"/>
          <a:chExt cx="0" cy="0"/>
        </a:xfrm>
      </p:grpSpPr>
      <p:sp>
        <p:nvSpPr>
          <p:cNvPr id="5" name="Rectangle 4"/>
          <p:cNvSpPr/>
          <p:nvPr/>
        </p:nvSpPr>
        <p:spPr>
          <a:xfrm>
            <a:off x="3175" y="6680886"/>
            <a:ext cx="12188825" cy="1771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3175" y="6625290"/>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16568" y="256032"/>
            <a:ext cx="2889504" cy="294806"/>
          </a:xfrm>
          <a:prstGeom prst="rect">
            <a:avLst/>
          </a:prstGeom>
        </p:spPr>
      </p:pic>
    </p:spTree>
    <p:extLst>
      <p:ext uri="{BB962C8B-B14F-4D97-AF65-F5344CB8AC3E}">
        <p14:creationId xmlns:p14="http://schemas.microsoft.com/office/powerpoint/2010/main" val="971479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5_MDC18 Dark White Logo">
    <p:spTree>
      <p:nvGrpSpPr>
        <p:cNvPr id="1" name=""/>
        <p:cNvGrpSpPr/>
        <p:nvPr/>
      </p:nvGrpSpPr>
      <p:grpSpPr>
        <a:xfrm>
          <a:off x="0" y="0"/>
          <a:ext cx="0" cy="0"/>
          <a:chOff x="0" y="0"/>
          <a:chExt cx="0" cy="0"/>
        </a:xfrm>
      </p:grpSpPr>
      <p:sp>
        <p:nvSpPr>
          <p:cNvPr id="5" name="Rectangle 4"/>
          <p:cNvSpPr/>
          <p:nvPr/>
        </p:nvSpPr>
        <p:spPr>
          <a:xfrm>
            <a:off x="3175" y="6680886"/>
            <a:ext cx="12188825" cy="1771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3175" y="6625290"/>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16568" y="256032"/>
            <a:ext cx="2889504" cy="294806"/>
          </a:xfrm>
          <a:prstGeom prst="rect">
            <a:avLst/>
          </a:prstGeom>
        </p:spPr>
      </p:pic>
    </p:spTree>
    <p:extLst>
      <p:ext uri="{BB962C8B-B14F-4D97-AF65-F5344CB8AC3E}">
        <p14:creationId xmlns:p14="http://schemas.microsoft.com/office/powerpoint/2010/main" val="357267679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6_MDC18 Black White Logo">
    <p:spTree>
      <p:nvGrpSpPr>
        <p:cNvPr id="1" name=""/>
        <p:cNvGrpSpPr/>
        <p:nvPr/>
      </p:nvGrpSpPr>
      <p:grpSpPr>
        <a:xfrm>
          <a:off x="0" y="0"/>
          <a:ext cx="0" cy="0"/>
          <a:chOff x="0" y="0"/>
          <a:chExt cx="0" cy="0"/>
        </a:xfrm>
      </p:grpSpPr>
      <p:sp>
        <p:nvSpPr>
          <p:cNvPr id="5" name="Rectangle 4"/>
          <p:cNvSpPr/>
          <p:nvPr/>
        </p:nvSpPr>
        <p:spPr>
          <a:xfrm>
            <a:off x="3175" y="6680886"/>
            <a:ext cx="12188825" cy="1771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3175" y="6625290"/>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16568" y="256032"/>
            <a:ext cx="2889504" cy="294806"/>
          </a:xfrm>
          <a:prstGeom prst="rect">
            <a:avLst/>
          </a:prstGeom>
        </p:spPr>
      </p:pic>
    </p:spTree>
    <p:extLst>
      <p:ext uri="{BB962C8B-B14F-4D97-AF65-F5344CB8AC3E}">
        <p14:creationId xmlns:p14="http://schemas.microsoft.com/office/powerpoint/2010/main" val="101603315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4_MDC18 Layout White Logo">
    <p:spTree>
      <p:nvGrpSpPr>
        <p:cNvPr id="1" name=""/>
        <p:cNvGrpSpPr/>
        <p:nvPr/>
      </p:nvGrpSpPr>
      <p:grpSpPr>
        <a:xfrm>
          <a:off x="0" y="0"/>
          <a:ext cx="0" cy="0"/>
          <a:chOff x="0" y="0"/>
          <a:chExt cx="0" cy="0"/>
        </a:xfrm>
      </p:grpSpPr>
      <p:sp>
        <p:nvSpPr>
          <p:cNvPr id="5" name="Rectangle 4"/>
          <p:cNvSpPr/>
          <p:nvPr/>
        </p:nvSpPr>
        <p:spPr>
          <a:xfrm>
            <a:off x="3175" y="6680886"/>
            <a:ext cx="12188825" cy="1771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3175" y="6625290"/>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16568" y="256032"/>
            <a:ext cx="2889504" cy="294806"/>
          </a:xfrm>
          <a:prstGeom prst="rect">
            <a:avLst/>
          </a:prstGeom>
        </p:spPr>
      </p:pic>
    </p:spTree>
    <p:extLst>
      <p:ext uri="{BB962C8B-B14F-4D97-AF65-F5344CB8AC3E}">
        <p14:creationId xmlns:p14="http://schemas.microsoft.com/office/powerpoint/2010/main" val="299972147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3721221B-461D-47C5-A555-E6C43B1CB280}" type="datetime1">
              <a:rPr lang="en-GB" smtClean="0"/>
              <a:t>18/03/2020</a:t>
            </a:fld>
            <a:endParaRPr lang="nl-NL"/>
          </a:p>
        </p:txBody>
      </p:sp>
      <p:sp>
        <p:nvSpPr>
          <p:cNvPr id="5" name="Footer Placeholder 4"/>
          <p:cNvSpPr>
            <a:spLocks noGrp="1"/>
          </p:cNvSpPr>
          <p:nvPr>
            <p:ph type="ftr" sz="quarter" idx="11"/>
          </p:nvPr>
        </p:nvSpPr>
        <p:spPr/>
        <p:txBody>
          <a:bodyPr/>
          <a:lstStyle/>
          <a:p>
            <a:r>
              <a:rPr lang="en-US" dirty="0" smtClean="0"/>
              <a:t>Structural engineering – Nearshore outsourcing – QA &amp; testing</a:t>
            </a:r>
            <a:endParaRPr lang="nl-NL"/>
          </a:p>
        </p:txBody>
      </p:sp>
      <p:sp>
        <p:nvSpPr>
          <p:cNvPr id="6" name="Slide Number Placeholder 5"/>
          <p:cNvSpPr>
            <a:spLocks noGrp="1"/>
          </p:cNvSpPr>
          <p:nvPr>
            <p:ph type="sldNum" sz="quarter" idx="12"/>
          </p:nvPr>
        </p:nvSpPr>
        <p:spPr/>
        <p:txBody>
          <a:bodyPr/>
          <a:lstStyle/>
          <a:p>
            <a:fld id="{C310166F-9850-416E-9BB2-5BA9EA1DDB61}" type="slidenum">
              <a:rPr lang="nl-NL" smtClean="0"/>
              <a:t>‹nr.›</a:t>
            </a:fld>
            <a:endParaRPr lang="nl-NL"/>
          </a:p>
        </p:txBody>
      </p:sp>
    </p:spTree>
    <p:extLst>
      <p:ext uri="{BB962C8B-B14F-4D97-AF65-F5344CB8AC3E}">
        <p14:creationId xmlns:p14="http://schemas.microsoft.com/office/powerpoint/2010/main" val="94452656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6_MDC18 Layout White Logo">
    <p:spTree>
      <p:nvGrpSpPr>
        <p:cNvPr id="1" name=""/>
        <p:cNvGrpSpPr/>
        <p:nvPr/>
      </p:nvGrpSpPr>
      <p:grpSpPr>
        <a:xfrm>
          <a:off x="0" y="0"/>
          <a:ext cx="0" cy="0"/>
          <a:chOff x="0" y="0"/>
          <a:chExt cx="0" cy="0"/>
        </a:xfrm>
      </p:grpSpPr>
      <p:sp>
        <p:nvSpPr>
          <p:cNvPr id="5" name="Rectangle 4"/>
          <p:cNvSpPr/>
          <p:nvPr/>
        </p:nvSpPr>
        <p:spPr>
          <a:xfrm>
            <a:off x="3175" y="6680886"/>
            <a:ext cx="12188825" cy="1771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3175" y="6625290"/>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16568" y="256032"/>
            <a:ext cx="2889504" cy="294806"/>
          </a:xfrm>
          <a:prstGeom prst="rect">
            <a:avLst/>
          </a:prstGeom>
        </p:spPr>
      </p:pic>
    </p:spTree>
    <p:extLst>
      <p:ext uri="{BB962C8B-B14F-4D97-AF65-F5344CB8AC3E}">
        <p14:creationId xmlns:p14="http://schemas.microsoft.com/office/powerpoint/2010/main" val="405322237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3_MDC18 Layout White Logo">
    <p:spTree>
      <p:nvGrpSpPr>
        <p:cNvPr id="1" name=""/>
        <p:cNvGrpSpPr/>
        <p:nvPr/>
      </p:nvGrpSpPr>
      <p:grpSpPr>
        <a:xfrm>
          <a:off x="0" y="0"/>
          <a:ext cx="0" cy="0"/>
          <a:chOff x="0" y="0"/>
          <a:chExt cx="0" cy="0"/>
        </a:xfrm>
      </p:grpSpPr>
      <p:sp>
        <p:nvSpPr>
          <p:cNvPr id="5" name="Rectangle 4"/>
          <p:cNvSpPr/>
          <p:nvPr/>
        </p:nvSpPr>
        <p:spPr>
          <a:xfrm>
            <a:off x="3175" y="6680886"/>
            <a:ext cx="12188825" cy="1771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3175" y="6625290"/>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16568" y="256032"/>
            <a:ext cx="2889504" cy="294806"/>
          </a:xfrm>
          <a:prstGeom prst="rect">
            <a:avLst/>
          </a:prstGeom>
        </p:spPr>
      </p:pic>
    </p:spTree>
    <p:extLst>
      <p:ext uri="{BB962C8B-B14F-4D97-AF65-F5344CB8AC3E}">
        <p14:creationId xmlns:p14="http://schemas.microsoft.com/office/powerpoint/2010/main" val="318095995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1_MDC18 Layout White Log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74" y="0"/>
            <a:ext cx="12188825" cy="6625290"/>
          </a:xfrm>
          <a:prstGeom prst="rect">
            <a:avLst/>
          </a:prstGeom>
        </p:spPr>
      </p:pic>
      <p:sp>
        <p:nvSpPr>
          <p:cNvPr id="5" name="Rectangle 4"/>
          <p:cNvSpPr/>
          <p:nvPr/>
        </p:nvSpPr>
        <p:spPr>
          <a:xfrm>
            <a:off x="3175" y="6680886"/>
            <a:ext cx="12188825" cy="1771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3175" y="6625290"/>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16568" y="256032"/>
            <a:ext cx="2889504" cy="294806"/>
          </a:xfrm>
          <a:prstGeom prst="rect">
            <a:avLst/>
          </a:prstGeom>
        </p:spPr>
      </p:pic>
    </p:spTree>
    <p:extLst>
      <p:ext uri="{BB962C8B-B14F-4D97-AF65-F5344CB8AC3E}">
        <p14:creationId xmlns:p14="http://schemas.microsoft.com/office/powerpoint/2010/main" val="91221726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2_MDC18 Layout White Logo">
    <p:spTree>
      <p:nvGrpSpPr>
        <p:cNvPr id="1" name=""/>
        <p:cNvGrpSpPr/>
        <p:nvPr/>
      </p:nvGrpSpPr>
      <p:grpSpPr>
        <a:xfrm>
          <a:off x="0" y="0"/>
          <a:ext cx="0" cy="0"/>
          <a:chOff x="0" y="0"/>
          <a:chExt cx="0" cy="0"/>
        </a:xfrm>
      </p:grpSpPr>
      <p:sp>
        <p:nvSpPr>
          <p:cNvPr id="8" name="Rectangle 7"/>
          <p:cNvSpPr/>
          <p:nvPr userDrawn="1"/>
        </p:nvSpPr>
        <p:spPr>
          <a:xfrm>
            <a:off x="3174" y="0"/>
            <a:ext cx="12188825" cy="662529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tangle 4"/>
          <p:cNvSpPr/>
          <p:nvPr/>
        </p:nvSpPr>
        <p:spPr>
          <a:xfrm>
            <a:off x="3175" y="6680886"/>
            <a:ext cx="12188825" cy="1771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3175" y="6625290"/>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16568" y="256032"/>
            <a:ext cx="2889504" cy="294806"/>
          </a:xfrm>
          <a:prstGeom prst="rect">
            <a:avLst/>
          </a:prstGeom>
        </p:spPr>
      </p:pic>
    </p:spTree>
    <p:extLst>
      <p:ext uri="{BB962C8B-B14F-4D97-AF65-F5344CB8AC3E}">
        <p14:creationId xmlns:p14="http://schemas.microsoft.com/office/powerpoint/2010/main" val="69706014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MDC18 Layout 1">
    <p:spTree>
      <p:nvGrpSpPr>
        <p:cNvPr id="1" name=""/>
        <p:cNvGrpSpPr/>
        <p:nvPr/>
      </p:nvGrpSpPr>
      <p:grpSpPr>
        <a:xfrm>
          <a:off x="0" y="0"/>
          <a:ext cx="0" cy="0"/>
          <a:chOff x="0" y="0"/>
          <a:chExt cx="0" cy="0"/>
        </a:xfrm>
      </p:grpSpPr>
      <p:sp>
        <p:nvSpPr>
          <p:cNvPr id="8" name="Rectangle 7"/>
          <p:cNvSpPr/>
          <p:nvPr userDrawn="1"/>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Afbeelding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11722" y="254799"/>
            <a:ext cx="2889504" cy="298704"/>
          </a:xfrm>
          <a:prstGeom prst="rect">
            <a:avLst/>
          </a:prstGeom>
        </p:spPr>
      </p:pic>
      <p:pic>
        <p:nvPicPr>
          <p:cNvPr id="2" name="Picture 1"/>
          <p:cNvPicPr>
            <a:picLocks noChangeAspect="1"/>
          </p:cNvPicPr>
          <p:nvPr userDrawn="1"/>
        </p:nvPicPr>
        <p:blipFill>
          <a:blip r:embed="rId3"/>
          <a:stretch>
            <a:fillRect/>
          </a:stretch>
        </p:blipFill>
        <p:spPr>
          <a:xfrm>
            <a:off x="-18145" y="0"/>
            <a:ext cx="4058216" cy="6858957"/>
          </a:xfrm>
          <a:prstGeom prst="rect">
            <a:avLst/>
          </a:prstGeom>
        </p:spPr>
      </p:pic>
    </p:spTree>
    <p:extLst>
      <p:ext uri="{BB962C8B-B14F-4D97-AF65-F5344CB8AC3E}">
        <p14:creationId xmlns:p14="http://schemas.microsoft.com/office/powerpoint/2010/main" val="286158750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BEBA8EAE-BF5A-486C-A8C5-ECC9F3942E4B}">
                <a14:imgProps xmlns:a14="http://schemas.microsoft.com/office/drawing/2010/main">
                  <a14:imgLayer r:embed="rId3">
                    <a14:imgEffect>
                      <a14:saturation sat="400000"/>
                    </a14:imgEffect>
                    <a14:imgEffect>
                      <a14:brightnessContrast bright="-7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effectLst>
            <a:glow>
              <a:schemeClr val="accent1"/>
            </a:glow>
            <a:softEdge rad="901700"/>
          </a:effectLst>
        </p:spPr>
      </p:pic>
      <p:cxnSp>
        <p:nvCxnSpPr>
          <p:cNvPr id="6" name="Straight Connector 5"/>
          <p:cNvCxnSpPr/>
          <p:nvPr userDrawn="1"/>
        </p:nvCxnSpPr>
        <p:spPr>
          <a:xfrm>
            <a:off x="0" y="6687967"/>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0" y="6778651"/>
            <a:ext cx="12192000" cy="0"/>
          </a:xfrm>
          <a:prstGeom prst="line">
            <a:avLst/>
          </a:prstGeom>
          <a:ln w="161925"/>
        </p:spPr>
        <p:style>
          <a:lnRef idx="1">
            <a:schemeClr val="accent2"/>
          </a:lnRef>
          <a:fillRef idx="0">
            <a:schemeClr val="accent2"/>
          </a:fillRef>
          <a:effectRef idx="0">
            <a:schemeClr val="accent2"/>
          </a:effectRef>
          <a:fontRef idx="minor">
            <a:schemeClr val="tx1"/>
          </a:fontRef>
        </p:style>
      </p:cxn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16568" y="256032"/>
            <a:ext cx="2889504" cy="294806"/>
          </a:xfrm>
          <a:prstGeom prst="rect">
            <a:avLst/>
          </a:prstGeom>
          <a:solidFill>
            <a:schemeClr val="tx1"/>
          </a:solidFill>
        </p:spPr>
      </p:pic>
    </p:spTree>
    <p:extLst>
      <p:ext uri="{BB962C8B-B14F-4D97-AF65-F5344CB8AC3E}">
        <p14:creationId xmlns:p14="http://schemas.microsoft.com/office/powerpoint/2010/main" val="123873277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nl-NL" smtClean="0"/>
              <a:t>Klik om de stijl te bewerken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D501E86E-CCB7-4590-AFDC-0D100A9A953D}" type="datetime1">
              <a:rPr lang="en-GB" smtClean="0"/>
              <a:t>18/03/2020</a:t>
            </a:fld>
            <a:endParaRPr lang="nl-NL"/>
          </a:p>
        </p:txBody>
      </p:sp>
      <p:sp>
        <p:nvSpPr>
          <p:cNvPr id="6" name="Slide Number Placeholder 5"/>
          <p:cNvSpPr>
            <a:spLocks noGrp="1"/>
          </p:cNvSpPr>
          <p:nvPr>
            <p:ph type="sldNum" sz="quarter" idx="12"/>
          </p:nvPr>
        </p:nvSpPr>
        <p:spPr/>
        <p:txBody>
          <a:bodyPr/>
          <a:lstStyle/>
          <a:p>
            <a:fld id="{C310166F-9850-416E-9BB2-5BA9EA1DDB61}" type="slidenum">
              <a:rPr lang="nl-NL" smtClean="0"/>
              <a:t>‹nr.›</a:t>
            </a:fld>
            <a:endParaRPr lang="nl-NL"/>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dirty="0" smtClean="0"/>
              <a:t>Structural engineering – Nearshore outsourcing – QA &amp; testing</a:t>
            </a:r>
            <a:endParaRPr lang="nl-NL" dirty="0"/>
          </a:p>
        </p:txBody>
      </p:sp>
    </p:spTree>
    <p:extLst>
      <p:ext uri="{BB962C8B-B14F-4D97-AF65-F5344CB8AC3E}">
        <p14:creationId xmlns:p14="http://schemas.microsoft.com/office/powerpoint/2010/main" val="55896130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Inhoud van twee">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AB42E484-D7AD-4B1F-ADFF-2AF62142081B}" type="datetime1">
              <a:rPr lang="en-GB" smtClean="0"/>
              <a:t>18/03/2020</a:t>
            </a:fld>
            <a:endParaRPr lang="nl-NL"/>
          </a:p>
        </p:txBody>
      </p:sp>
      <p:sp>
        <p:nvSpPr>
          <p:cNvPr id="7" name="Slide Number Placeholder 6"/>
          <p:cNvSpPr>
            <a:spLocks noGrp="1"/>
          </p:cNvSpPr>
          <p:nvPr>
            <p:ph type="sldNum" sz="quarter" idx="12"/>
          </p:nvPr>
        </p:nvSpPr>
        <p:spPr/>
        <p:txBody>
          <a:bodyPr/>
          <a:lstStyle/>
          <a:p>
            <a:fld id="{C310166F-9850-416E-9BB2-5BA9EA1DDB61}" type="slidenum">
              <a:rPr lang="nl-NL" smtClean="0"/>
              <a:t>‹nr.›</a:t>
            </a:fld>
            <a:endParaRPr lang="nl-NL"/>
          </a:p>
        </p:txBody>
      </p:sp>
      <p:sp>
        <p:nvSpPr>
          <p:cNvPr id="9"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dirty="0" smtClean="0"/>
              <a:t>Structural engineering – Nearshore outsourcing – QA &amp; testing</a:t>
            </a:r>
            <a:endParaRPr lang="nl-NL" dirty="0"/>
          </a:p>
        </p:txBody>
      </p:sp>
    </p:spTree>
    <p:extLst>
      <p:ext uri="{BB962C8B-B14F-4D97-AF65-F5344CB8AC3E}">
        <p14:creationId xmlns:p14="http://schemas.microsoft.com/office/powerpoint/2010/main" val="158897383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nl-NL" smtClean="0"/>
              <a:t>Klik om de stijl te bewerken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097280" y="2582334"/>
            <a:ext cx="4937760" cy="33782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6217920" y="2582334"/>
            <a:ext cx="4937760" cy="33782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A886AE3E-BC73-4C37-96B1-60E756F6A64C}" type="datetime1">
              <a:rPr lang="en-GB" smtClean="0"/>
              <a:t>18/03/2020</a:t>
            </a:fld>
            <a:endParaRPr lang="nl-NL"/>
          </a:p>
        </p:txBody>
      </p:sp>
      <p:sp>
        <p:nvSpPr>
          <p:cNvPr id="9" name="Slide Number Placeholder 8"/>
          <p:cNvSpPr>
            <a:spLocks noGrp="1"/>
          </p:cNvSpPr>
          <p:nvPr>
            <p:ph type="sldNum" sz="quarter" idx="12"/>
          </p:nvPr>
        </p:nvSpPr>
        <p:spPr/>
        <p:txBody>
          <a:bodyPr/>
          <a:lstStyle/>
          <a:p>
            <a:fld id="{C310166F-9850-416E-9BB2-5BA9EA1DDB61}" type="slidenum">
              <a:rPr lang="nl-NL" smtClean="0"/>
              <a:t>‹nr.›</a:t>
            </a:fld>
            <a:endParaRPr lang="nl-NL"/>
          </a:p>
        </p:txBody>
      </p:sp>
      <p:sp>
        <p:nvSpPr>
          <p:cNvPr id="11" name="Footer Placeholder 4"/>
          <p:cNvSpPr>
            <a:spLocks noGrp="1"/>
          </p:cNvSpPr>
          <p:nvPr>
            <p:ph type="ftr" sz="quarter" idx="1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dirty="0" smtClean="0"/>
              <a:t>Structural engineering – Nearshore outsourcing – QA &amp; testing</a:t>
            </a:r>
            <a:endParaRPr lang="nl-NL" dirty="0"/>
          </a:p>
        </p:txBody>
      </p:sp>
    </p:spTree>
    <p:extLst>
      <p:ext uri="{BB962C8B-B14F-4D97-AF65-F5344CB8AC3E}">
        <p14:creationId xmlns:p14="http://schemas.microsoft.com/office/powerpoint/2010/main" val="371100609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4D31CB15-1C23-4F5A-8200-1E18725A35D8}" type="datetime1">
              <a:rPr lang="en-GB" smtClean="0"/>
              <a:t>18/03/2020</a:t>
            </a:fld>
            <a:endParaRPr lang="nl-NL"/>
          </a:p>
        </p:txBody>
      </p:sp>
      <p:sp>
        <p:nvSpPr>
          <p:cNvPr id="5" name="Slide Number Placeholder 4"/>
          <p:cNvSpPr>
            <a:spLocks noGrp="1"/>
          </p:cNvSpPr>
          <p:nvPr>
            <p:ph type="sldNum" sz="quarter" idx="12"/>
          </p:nvPr>
        </p:nvSpPr>
        <p:spPr/>
        <p:txBody>
          <a:bodyPr/>
          <a:lstStyle/>
          <a:p>
            <a:fld id="{C310166F-9850-416E-9BB2-5BA9EA1DDB61}" type="slidenum">
              <a:rPr lang="nl-NL" smtClean="0"/>
              <a:t>‹nr.›</a:t>
            </a:fld>
            <a:endParaRPr lang="nl-NL"/>
          </a:p>
        </p:txBody>
      </p:sp>
      <p:sp>
        <p:nvSpPr>
          <p:cNvPr id="6"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dirty="0" smtClean="0"/>
              <a:t>Structural engineering – Nearshore outsourcing – QA &amp; testing</a:t>
            </a:r>
            <a:endParaRPr lang="nl-NL" dirty="0"/>
          </a:p>
        </p:txBody>
      </p:sp>
    </p:spTree>
    <p:extLst>
      <p:ext uri="{BB962C8B-B14F-4D97-AF65-F5344CB8AC3E}">
        <p14:creationId xmlns:p14="http://schemas.microsoft.com/office/powerpoint/2010/main" val="372539492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11F28ED-25E0-483F-8302-01803CA15E99}" type="datetime1">
              <a:rPr lang="en-GB" smtClean="0"/>
              <a:t>18/03/2020</a:t>
            </a:fld>
            <a:endParaRPr lang="nl-NL"/>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dirty="0" smtClean="0"/>
              <a:t>Structural engineering – Nearshore outsourcing – QA &amp; testing</a:t>
            </a:r>
            <a:endParaRPr lang="nl-NL"/>
          </a:p>
        </p:txBody>
      </p:sp>
      <p:sp>
        <p:nvSpPr>
          <p:cNvPr id="9" name="Slide Number Placeholder 8"/>
          <p:cNvSpPr>
            <a:spLocks noGrp="1"/>
          </p:cNvSpPr>
          <p:nvPr>
            <p:ph type="sldNum" sz="quarter" idx="12"/>
          </p:nvPr>
        </p:nvSpPr>
        <p:spPr/>
        <p:txBody>
          <a:bodyPr/>
          <a:lstStyle/>
          <a:p>
            <a:fld id="{C310166F-9850-416E-9BB2-5BA9EA1DDB61}" type="slidenum">
              <a:rPr lang="nl-NL" smtClean="0"/>
              <a:t>‹nr.›</a:t>
            </a:fld>
            <a:endParaRPr lang="nl-NL"/>
          </a:p>
        </p:txBody>
      </p:sp>
    </p:spTree>
    <p:extLst>
      <p:ext uri="{BB962C8B-B14F-4D97-AF65-F5344CB8AC3E}">
        <p14:creationId xmlns:p14="http://schemas.microsoft.com/office/powerpoint/2010/main" val="334506018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nl-NL" smtClean="0"/>
              <a:t>Klik om de stijl te bewerken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005C608-D0FA-4D52-BB15-88BDBDF684D0}" type="datetime1">
              <a:rPr lang="en-GB" smtClean="0"/>
              <a:t>18/03/2020</a:t>
            </a:fld>
            <a:endParaRPr lang="nl-NL"/>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dirty="0" smtClean="0"/>
              <a:t>Structural engineering – Nearshore outsourcing – QA &amp; testing</a:t>
            </a:r>
            <a:endParaRPr lang="nl-NL"/>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310166F-9850-416E-9BB2-5BA9EA1DDB61}" type="slidenum">
              <a:rPr lang="nl-NL" smtClean="0"/>
              <a:t>‹nr.›</a:t>
            </a:fld>
            <a:endParaRPr lang="nl-NL"/>
          </a:p>
        </p:txBody>
      </p:sp>
      <p:pic>
        <p:nvPicPr>
          <p:cNvPr id="10" name="Afbeelding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11718" y="253513"/>
            <a:ext cx="2889504" cy="298704"/>
          </a:xfrm>
          <a:prstGeom prst="rect">
            <a:avLst/>
          </a:prstGeom>
        </p:spPr>
      </p:pic>
    </p:spTree>
    <p:extLst>
      <p:ext uri="{BB962C8B-B14F-4D97-AF65-F5344CB8AC3E}">
        <p14:creationId xmlns:p14="http://schemas.microsoft.com/office/powerpoint/2010/main" val="404070339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Afbeelding met bijschrift">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nl-NL" smtClean="0"/>
              <a:t>Klik om de stijl te bewerken</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12DEAB4F-F63A-487C-AC5B-2A1AD587A4D8}" type="datetime1">
              <a:rPr lang="en-GB" smtClean="0"/>
              <a:t>18/03/2020</a:t>
            </a:fld>
            <a:endParaRPr lang="nl-NL"/>
          </a:p>
        </p:txBody>
      </p:sp>
      <p:sp>
        <p:nvSpPr>
          <p:cNvPr id="7" name="Slide Number Placeholder 6"/>
          <p:cNvSpPr>
            <a:spLocks noGrp="1"/>
          </p:cNvSpPr>
          <p:nvPr>
            <p:ph type="sldNum" sz="quarter" idx="12"/>
          </p:nvPr>
        </p:nvSpPr>
        <p:spPr/>
        <p:txBody>
          <a:bodyPr/>
          <a:lstStyle/>
          <a:p>
            <a:fld id="{C310166F-9850-416E-9BB2-5BA9EA1DDB61}" type="slidenum">
              <a:rPr lang="nl-NL" smtClean="0"/>
              <a:t>‹nr.›</a:t>
            </a:fld>
            <a:endParaRPr lang="nl-NL"/>
          </a:p>
        </p:txBody>
      </p:sp>
      <p:pic>
        <p:nvPicPr>
          <p:cNvPr id="11" name="Afbeelding 10"/>
          <p:cNvPicPr>
            <a:picLocks noChangeAspect="1"/>
          </p:cNvPicPr>
          <p:nvPr userDrawn="1"/>
        </p:nvPicPr>
        <p:blipFill rotWithShape="1">
          <a:blip r:embed="rId2" cstate="print">
            <a:extLst>
              <a:ext uri="{28A0092B-C50C-407E-A947-70E740481C1C}">
                <a14:useLocalDpi xmlns:a14="http://schemas.microsoft.com/office/drawing/2010/main" val="0"/>
              </a:ext>
            </a:extLst>
          </a:blip>
          <a:srcRect t="3658" b="36457"/>
          <a:stretch/>
        </p:blipFill>
        <p:spPr>
          <a:xfrm>
            <a:off x="0" y="-22083"/>
            <a:ext cx="12188825" cy="4928016"/>
          </a:xfrm>
          <a:prstGeom prst="rect">
            <a:avLst/>
          </a:prstGeom>
        </p:spPr>
      </p:pic>
      <p:sp>
        <p:nvSpPr>
          <p:cNvPr id="12"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dirty="0" smtClean="0"/>
              <a:t>Structural engineering – Nearshore outsourcing – QA &amp; testing</a:t>
            </a:r>
            <a:endParaRPr lang="nl-NL" dirty="0"/>
          </a:p>
        </p:txBody>
      </p:sp>
    </p:spTree>
    <p:extLst>
      <p:ext uri="{BB962C8B-B14F-4D97-AF65-F5344CB8AC3E}">
        <p14:creationId xmlns:p14="http://schemas.microsoft.com/office/powerpoint/2010/main" val="355052550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nl-NL" smtClean="0"/>
              <a:t>Klik om de stijl te bewerken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EAB14B8C-DB92-43F3-907D-6CC4F4B2F20A}" type="datetime1">
              <a:rPr lang="en-GB" smtClean="0"/>
              <a:t>18/03/2020</a:t>
            </a:fld>
            <a:endParaRPr lang="nl-NL"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dirty="0" smtClean="0"/>
              <a:t>Structural engineering – Nearshore outsourcing – QA &amp; testing</a:t>
            </a:r>
            <a:endParaRPr lang="nl-NL"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endParaRPr lang="nl-NL"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5" name="Afbeelding 14"/>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9111718" y="253513"/>
            <a:ext cx="2889504" cy="298704"/>
          </a:xfrm>
          <a:prstGeom prst="rect">
            <a:avLst/>
          </a:prstGeom>
        </p:spPr>
      </p:pic>
    </p:spTree>
    <p:extLst>
      <p:ext uri="{BB962C8B-B14F-4D97-AF65-F5344CB8AC3E}">
        <p14:creationId xmlns:p14="http://schemas.microsoft.com/office/powerpoint/2010/main" val="13846750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8" r:id="rId12"/>
    <p:sldLayoutId id="2147483691" r:id="rId13"/>
    <p:sldLayoutId id="2147483720" r:id="rId14"/>
    <p:sldLayoutId id="2147483684" r:id="rId15"/>
    <p:sldLayoutId id="2147483686" r:id="rId16"/>
    <p:sldLayoutId id="2147483721" r:id="rId17"/>
    <p:sldLayoutId id="2147483722" r:id="rId18"/>
    <p:sldLayoutId id="2147483693" r:id="rId19"/>
    <p:sldLayoutId id="2147483695" r:id="rId20"/>
    <p:sldLayoutId id="2147483692" r:id="rId21"/>
    <p:sldLayoutId id="2147483689" r:id="rId22"/>
    <p:sldLayoutId id="2147483690" r:id="rId23"/>
    <p:sldLayoutId id="2147483685" r:id="rId24"/>
    <p:sldLayoutId id="2147483723" r:id="rId25"/>
  </p:sldLayoutIdLst>
  <p:timing>
    <p:tnLst>
      <p:par>
        <p:cTn id="1" dur="indefinite" restart="never" nodeType="tmRoot"/>
      </p:par>
    </p:tnLst>
  </p:timing>
  <p:hf hd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9.xml"/><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51.png"/><Relationship Id="rId10" Type="http://schemas.openxmlformats.org/officeDocument/2006/relationships/image" Target="../media/image28.jpeg"/><Relationship Id="rId4" Type="http://schemas.openxmlformats.org/officeDocument/2006/relationships/image" Target="../media/image58.png"/><Relationship Id="rId9" Type="http://schemas.openxmlformats.org/officeDocument/2006/relationships/image" Target="../media/image61.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6.png"/><Relationship Id="rId5" Type="http://schemas.microsoft.com/office/2007/relationships/hdphoto" Target="../media/hdphoto5.wdp"/><Relationship Id="rId4" Type="http://schemas.openxmlformats.org/officeDocument/2006/relationships/image" Target="../media/image75.png"/></Relationships>
</file>

<file path=ppt/slides/_rels/slide1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10" Type="http://schemas.openxmlformats.org/officeDocument/2006/relationships/image" Target="../media/image28.jpeg"/><Relationship Id="rId4" Type="http://schemas.openxmlformats.org/officeDocument/2006/relationships/image" Target="../media/image78.png"/><Relationship Id="rId9" Type="http://schemas.openxmlformats.org/officeDocument/2006/relationships/image" Target="../media/image83.png"/></Relationships>
</file>

<file path=ppt/slides/_rels/slide1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84.png"/><Relationship Id="rId7"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86.png"/><Relationship Id="rId4" Type="http://schemas.openxmlformats.org/officeDocument/2006/relationships/image" Target="../media/image85.png"/></Relationships>
</file>

<file path=ppt/slides/_rels/slide18.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3.png"/><Relationship Id="rId5" Type="http://schemas.microsoft.com/office/2007/relationships/hdphoto" Target="../media/hdphoto3.wdp"/><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34.png"/><Relationship Id="rId7" Type="http://schemas.openxmlformats.org/officeDocument/2006/relationships/image" Target="../media/image9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63.png"/><Relationship Id="rId9" Type="http://schemas.openxmlformats.org/officeDocument/2006/relationships/image" Target="../media/image28.jpe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jpe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1.xml"/><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92.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openxmlformats.org/officeDocument/2006/relationships/image" Target="../media/image28.jpe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3" Type="http://schemas.openxmlformats.org/officeDocument/2006/relationships/image" Target="../media/image33.png"/><Relationship Id="rId21" Type="http://schemas.openxmlformats.org/officeDocument/2006/relationships/image" Target="../media/image28.jpe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 Type="http://schemas.openxmlformats.org/officeDocument/2006/relationships/notesSlide" Target="../notesSlides/notesSlide4.xml"/><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19" Type="http://schemas.openxmlformats.org/officeDocument/2006/relationships/image" Target="../media/image49.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8.jpeg"/><Relationship Id="rId5" Type="http://schemas.microsoft.com/office/2007/relationships/hdphoto" Target="../media/hdphoto3.wdp"/><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53.png"/><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8.jpe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Afbeelding 28"/>
          <p:cNvPicPr>
            <a:picLocks noChangeAspect="1"/>
          </p:cNvPicPr>
          <p:nvPr/>
        </p:nvPicPr>
        <p:blipFill rotWithShape="1">
          <a:blip r:embed="rId2">
            <a:extLst>
              <a:ext uri="{28A0092B-C50C-407E-A947-70E740481C1C}">
                <a14:useLocalDpi xmlns:a14="http://schemas.microsoft.com/office/drawing/2010/main" val="0"/>
              </a:ext>
            </a:extLst>
          </a:blip>
          <a:srcRect t="3267" b="7913"/>
          <a:stretch/>
        </p:blipFill>
        <p:spPr>
          <a:xfrm>
            <a:off x="0" y="-14307"/>
            <a:ext cx="12192000" cy="4942441"/>
          </a:xfrm>
          <a:prstGeom prst="rect">
            <a:avLst/>
          </a:prstGeom>
        </p:spPr>
      </p:pic>
      <p:sp>
        <p:nvSpPr>
          <p:cNvPr id="5" name="Titel 4"/>
          <p:cNvSpPr>
            <a:spLocks noGrp="1"/>
          </p:cNvSpPr>
          <p:nvPr>
            <p:ph type="title"/>
          </p:nvPr>
        </p:nvSpPr>
        <p:spPr/>
        <p:txBody>
          <a:bodyPr/>
          <a:lstStyle/>
          <a:p>
            <a:r>
              <a:rPr lang="nl-NL" smtClean="0"/>
              <a:t>DevOps – Automation, CI, Docker and Cubernets</a:t>
            </a:r>
            <a:endParaRPr lang="nl-NL" dirty="0"/>
          </a:p>
        </p:txBody>
      </p:sp>
      <p:sp>
        <p:nvSpPr>
          <p:cNvPr id="6" name="Tijdelijke aanduiding voor tekst 5"/>
          <p:cNvSpPr>
            <a:spLocks noGrp="1"/>
          </p:cNvSpPr>
          <p:nvPr>
            <p:ph type="body" sz="half" idx="2"/>
          </p:nvPr>
        </p:nvSpPr>
        <p:spPr>
          <a:xfrm>
            <a:off x="1097280" y="6044666"/>
            <a:ext cx="10113264" cy="310897"/>
          </a:xfrm>
        </p:spPr>
        <p:txBody>
          <a:bodyPr/>
          <a:lstStyle/>
          <a:p>
            <a:pPr algn="ctr"/>
            <a:r>
              <a:rPr lang="nl-NL" dirty="0" err="1" smtClean="0"/>
              <a:t>Valerui</a:t>
            </a:r>
            <a:r>
              <a:rPr lang="nl-NL" dirty="0" smtClean="0"/>
              <a:t> </a:t>
            </a:r>
            <a:r>
              <a:rPr lang="nl-NL" dirty="0" err="1" smtClean="0"/>
              <a:t>Coban</a:t>
            </a:r>
            <a:r>
              <a:rPr lang="nl-NL" dirty="0" smtClean="0"/>
              <a:t> – </a:t>
            </a:r>
            <a:r>
              <a:rPr lang="nl-NL" dirty="0" err="1" smtClean="0"/>
              <a:t>testautomatisierer</a:t>
            </a:r>
            <a:r>
              <a:rPr lang="nl-NL" dirty="0" smtClean="0"/>
              <a:t> bei Technosoft GmbH</a:t>
            </a:r>
            <a:endParaRPr lang="nl-NL" dirty="0"/>
          </a:p>
        </p:txBody>
      </p:sp>
      <p:sp>
        <p:nvSpPr>
          <p:cNvPr id="9" name="Tijdelijke aanduiding voor datum 8"/>
          <p:cNvSpPr>
            <a:spLocks noGrp="1"/>
          </p:cNvSpPr>
          <p:nvPr>
            <p:ph type="dt" sz="half" idx="10"/>
          </p:nvPr>
        </p:nvSpPr>
        <p:spPr/>
        <p:txBody>
          <a:bodyPr/>
          <a:lstStyle/>
          <a:p>
            <a:fld id="{E265CEE1-6CDE-4C05-A56A-C5CDD43B27D3}" type="datetime1">
              <a:rPr lang="en-GB" smtClean="0"/>
              <a:pPr/>
              <a:t>18/03/2020</a:t>
            </a:fld>
            <a:endParaRPr lang="nl-NL"/>
          </a:p>
        </p:txBody>
      </p:sp>
      <p:sp>
        <p:nvSpPr>
          <p:cNvPr id="8" name="Tijdelijke aanduiding voor dianummer 7"/>
          <p:cNvSpPr>
            <a:spLocks noGrp="1"/>
          </p:cNvSpPr>
          <p:nvPr>
            <p:ph type="sldNum" sz="quarter" idx="12"/>
          </p:nvPr>
        </p:nvSpPr>
        <p:spPr/>
        <p:txBody>
          <a:bodyPr/>
          <a:lstStyle/>
          <a:p>
            <a:fld id="{C310166F-9850-416E-9BB2-5BA9EA1DDB61}" type="slidenum">
              <a:rPr lang="nl-NL" smtClean="0"/>
              <a:pPr/>
              <a:t>1</a:t>
            </a:fld>
            <a:endParaRPr lang="nl-NL"/>
          </a:p>
        </p:txBody>
      </p:sp>
      <p:sp>
        <p:nvSpPr>
          <p:cNvPr id="7" name="Tijdelijke aanduiding voor voettekst 6"/>
          <p:cNvSpPr>
            <a:spLocks noGrp="1"/>
          </p:cNvSpPr>
          <p:nvPr>
            <p:ph type="ftr" sz="quarter" idx="3"/>
          </p:nvPr>
        </p:nvSpPr>
        <p:spPr/>
        <p:txBody>
          <a:bodyPr/>
          <a:lstStyle/>
          <a:p>
            <a:r>
              <a:rPr lang="en-US" smtClean="0"/>
              <a:t>Structural engineering – Nearshore outsourcing – QA &amp; testing</a:t>
            </a:r>
            <a:endParaRPr lang="nl-NL" dirty="0"/>
          </a:p>
        </p:txBody>
      </p:sp>
      <p:pic>
        <p:nvPicPr>
          <p:cNvPr id="30" name="Afbeelding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2751" y="285227"/>
            <a:ext cx="4361697" cy="445009"/>
          </a:xfrm>
          <a:prstGeom prst="rect">
            <a:avLst/>
          </a:prstGeom>
        </p:spPr>
      </p:pic>
      <p:pic>
        <p:nvPicPr>
          <p:cNvPr id="31"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3941" y="2503018"/>
            <a:ext cx="2046478" cy="20464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5722111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378856" y="1777139"/>
            <a:ext cx="2255856" cy="3040115"/>
            <a:chOff x="378856" y="1777139"/>
            <a:chExt cx="2255856" cy="3040115"/>
          </a:xfrm>
        </p:grpSpPr>
        <p:sp>
          <p:nvSpPr>
            <p:cNvPr id="23" name="Folded Corner 22"/>
            <p:cNvSpPr/>
            <p:nvPr/>
          </p:nvSpPr>
          <p:spPr>
            <a:xfrm>
              <a:off x="378856" y="1777139"/>
              <a:ext cx="2255856" cy="3040115"/>
            </a:xfrm>
            <a:prstGeom prst="foldedCorner">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505" y="1820524"/>
              <a:ext cx="463891" cy="463891"/>
            </a:xfrm>
            <a:prstGeom prst="rect">
              <a:avLst/>
            </a:prstGeom>
          </p:spPr>
        </p:pic>
        <p:sp>
          <p:nvSpPr>
            <p:cNvPr id="112" name="TextBox 111"/>
            <p:cNvSpPr txBox="1"/>
            <p:nvPr/>
          </p:nvSpPr>
          <p:spPr>
            <a:xfrm>
              <a:off x="715924" y="1979704"/>
              <a:ext cx="1856796" cy="384721"/>
            </a:xfrm>
            <a:prstGeom prst="rect">
              <a:avLst/>
            </a:prstGeom>
            <a:noFill/>
          </p:spPr>
          <p:txBody>
            <a:bodyPr wrap="square" rtlCol="0">
              <a:spAutoFit/>
            </a:bodyPr>
            <a:lstStyle/>
            <a:p>
              <a:r>
                <a:rPr lang="en-US" sz="1900" dirty="0" smtClean="0">
                  <a:solidFill>
                    <a:schemeClr val="tx1">
                      <a:lumMod val="75000"/>
                      <a:lumOff val="25000"/>
                    </a:schemeClr>
                  </a:solidFill>
                </a:rPr>
                <a:t>Composer script</a:t>
              </a:r>
              <a:endParaRPr lang="en-US" sz="1900" dirty="0">
                <a:solidFill>
                  <a:schemeClr val="tx1">
                    <a:lumMod val="75000"/>
                    <a:lumOff val="25000"/>
                  </a:schemeClr>
                </a:solidFill>
              </a:endParaRPr>
            </a:p>
          </p:txBody>
        </p:sp>
        <p:sp>
          <p:nvSpPr>
            <p:cNvPr id="113" name="TextBox 112"/>
            <p:cNvSpPr txBox="1"/>
            <p:nvPr/>
          </p:nvSpPr>
          <p:spPr>
            <a:xfrm>
              <a:off x="429438" y="2370359"/>
              <a:ext cx="2019346" cy="2062103"/>
            </a:xfrm>
            <a:prstGeom prst="rect">
              <a:avLst/>
            </a:prstGeom>
            <a:noFill/>
          </p:spPr>
          <p:txBody>
            <a:bodyPr wrap="square" rtlCol="0">
              <a:spAutoFit/>
            </a:bodyPr>
            <a:lstStyle/>
            <a:p>
              <a:pPr marL="230188" indent="-230188">
                <a:buSzPct val="80000"/>
                <a:buAutoNum type="arabicPeriod"/>
              </a:pPr>
              <a:r>
                <a:rPr lang="en-US" sz="1600" dirty="0" smtClean="0">
                  <a:solidFill>
                    <a:schemeClr val="tx1">
                      <a:lumMod val="75000"/>
                      <a:lumOff val="25000"/>
                    </a:schemeClr>
                  </a:solidFill>
                </a:rPr>
                <a:t>Use image 1</a:t>
              </a:r>
            </a:p>
            <a:p>
              <a:pPr marL="230188" indent="-230188">
                <a:buSzPct val="80000"/>
                <a:buAutoNum type="arabicPeriod"/>
              </a:pPr>
              <a:r>
                <a:rPr lang="en-US" sz="1600" dirty="0" smtClean="0">
                  <a:solidFill>
                    <a:schemeClr val="tx1">
                      <a:lumMod val="75000"/>
                      <a:lumOff val="25000"/>
                    </a:schemeClr>
                  </a:solidFill>
                </a:rPr>
                <a:t>RUN some task</a:t>
              </a:r>
            </a:p>
            <a:p>
              <a:pPr marL="230188" indent="-230188">
                <a:buSzPct val="80000"/>
                <a:buAutoNum type="arabicPeriod"/>
              </a:pPr>
              <a:r>
                <a:rPr lang="en-US" sz="1600" dirty="0" smtClean="0">
                  <a:solidFill>
                    <a:schemeClr val="tx1">
                      <a:lumMod val="75000"/>
                      <a:lumOff val="25000"/>
                    </a:schemeClr>
                  </a:solidFill>
                </a:rPr>
                <a:t>User image 2</a:t>
              </a:r>
            </a:p>
            <a:p>
              <a:pPr marL="230188" indent="-230188">
                <a:buSzPct val="80000"/>
                <a:buAutoNum type="arabicPeriod"/>
              </a:pPr>
              <a:r>
                <a:rPr lang="en-US" sz="1600" dirty="0" smtClean="0">
                  <a:solidFill>
                    <a:schemeClr val="tx1">
                      <a:lumMod val="75000"/>
                      <a:lumOff val="25000"/>
                    </a:schemeClr>
                  </a:solidFill>
                </a:rPr>
                <a:t>Do something </a:t>
              </a:r>
            </a:p>
            <a:p>
              <a:pPr marL="230188" indent="-230188">
                <a:buSzPct val="80000"/>
                <a:buAutoNum type="arabicPeriod"/>
              </a:pPr>
              <a:r>
                <a:rPr lang="en-US" sz="1600" dirty="0" smtClean="0">
                  <a:solidFill>
                    <a:schemeClr val="tx1">
                      <a:lumMod val="75000"/>
                      <a:lumOff val="25000"/>
                    </a:schemeClr>
                  </a:solidFill>
                </a:rPr>
                <a:t>…..</a:t>
              </a:r>
            </a:p>
            <a:p>
              <a:pPr marL="230188" indent="-230188">
                <a:buSzPct val="80000"/>
                <a:buAutoNum type="arabicPeriod"/>
              </a:pPr>
              <a:r>
                <a:rPr lang="en-US" sz="1600" dirty="0" smtClean="0">
                  <a:solidFill>
                    <a:schemeClr val="tx1">
                      <a:lumMod val="75000"/>
                      <a:lumOff val="25000"/>
                    </a:schemeClr>
                  </a:solidFill>
                </a:rPr>
                <a:t>…..</a:t>
              </a:r>
            </a:p>
            <a:p>
              <a:pPr marL="230188" indent="-230188">
                <a:buSzPct val="80000"/>
                <a:buAutoNum type="arabicPeriod"/>
              </a:pPr>
              <a:r>
                <a:rPr lang="en-US" sz="1600" dirty="0" smtClean="0">
                  <a:solidFill>
                    <a:schemeClr val="tx1">
                      <a:lumMod val="75000"/>
                      <a:lumOff val="25000"/>
                    </a:schemeClr>
                  </a:solidFill>
                </a:rPr>
                <a:t>….</a:t>
              </a:r>
            </a:p>
            <a:p>
              <a:pPr marL="230188" indent="-230188">
                <a:buSzPct val="80000"/>
                <a:buAutoNum type="arabicPeriod"/>
              </a:pPr>
              <a:r>
                <a:rPr lang="en-US" sz="1600" dirty="0" smtClean="0">
                  <a:solidFill>
                    <a:schemeClr val="tx1">
                      <a:lumMod val="75000"/>
                      <a:lumOff val="25000"/>
                    </a:schemeClr>
                  </a:solidFill>
                </a:rPr>
                <a:t>…..</a:t>
              </a:r>
              <a:endParaRPr lang="en-US" sz="1600" dirty="0">
                <a:solidFill>
                  <a:schemeClr val="tx1">
                    <a:lumMod val="75000"/>
                    <a:lumOff val="25000"/>
                  </a:schemeClr>
                </a:solidFill>
              </a:endParaRPr>
            </a:p>
          </p:txBody>
        </p:sp>
      </p:grpSp>
      <p:sp>
        <p:nvSpPr>
          <p:cNvPr id="108" name="Rounded Rectangle 107"/>
          <p:cNvSpPr/>
          <p:nvPr/>
        </p:nvSpPr>
        <p:spPr>
          <a:xfrm>
            <a:off x="2853780" y="3257857"/>
            <a:ext cx="7741895" cy="1559397"/>
          </a:xfrm>
          <a:prstGeom prst="roundRect">
            <a:avLst/>
          </a:prstGeom>
          <a:ln w="38100">
            <a:solidFill>
              <a:srgbClr val="25344F"/>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nvGrpSpPr>
          <p:cNvPr id="16" name="Group 15"/>
          <p:cNvGrpSpPr/>
          <p:nvPr/>
        </p:nvGrpSpPr>
        <p:grpSpPr>
          <a:xfrm>
            <a:off x="5198325" y="35067"/>
            <a:ext cx="1795351" cy="2335292"/>
            <a:chOff x="328342" y="2358673"/>
            <a:chExt cx="1795351" cy="2335292"/>
          </a:xfrm>
        </p:grpSpPr>
        <p:grpSp>
          <p:nvGrpSpPr>
            <p:cNvPr id="14" name="Group 13"/>
            <p:cNvGrpSpPr/>
            <p:nvPr/>
          </p:nvGrpSpPr>
          <p:grpSpPr>
            <a:xfrm>
              <a:off x="328347" y="2358673"/>
              <a:ext cx="1795346" cy="2335292"/>
              <a:chOff x="976398" y="1950478"/>
              <a:chExt cx="1795346" cy="2335292"/>
            </a:xfrm>
          </p:grpSpPr>
          <p:grpSp>
            <p:nvGrpSpPr>
              <p:cNvPr id="11" name="Group 10"/>
              <p:cNvGrpSpPr/>
              <p:nvPr/>
            </p:nvGrpSpPr>
            <p:grpSpPr>
              <a:xfrm>
                <a:off x="976398" y="1950478"/>
                <a:ext cx="1795346" cy="2335292"/>
                <a:chOff x="1544242" y="2039688"/>
                <a:chExt cx="1795346" cy="2335292"/>
              </a:xfrm>
            </p:grpSpPr>
            <p:grpSp>
              <p:nvGrpSpPr>
                <p:cNvPr id="9" name="Group 8"/>
                <p:cNvGrpSpPr/>
                <p:nvPr/>
              </p:nvGrpSpPr>
              <p:grpSpPr>
                <a:xfrm>
                  <a:off x="1544242" y="2039688"/>
                  <a:ext cx="1795346" cy="2335292"/>
                  <a:chOff x="1544242" y="2039688"/>
                  <a:chExt cx="1795346" cy="2335292"/>
                </a:xfrm>
                <a:scene3d>
                  <a:camera prst="perspectiveHeroicExtremeRightFacing"/>
                  <a:lightRig rig="threePt" dir="t"/>
                </a:scene3d>
              </p:grpSpPr>
              <p:sp>
                <p:nvSpPr>
                  <p:cNvPr id="7" name="Rounded Rectangle 6"/>
                  <p:cNvSpPr/>
                  <p:nvPr/>
                </p:nvSpPr>
                <p:spPr>
                  <a:xfrm>
                    <a:off x="1544242" y="2039688"/>
                    <a:ext cx="1795346" cy="2330605"/>
                  </a:xfrm>
                  <a:prstGeom prst="roundRect">
                    <a:avLst/>
                  </a:prstGeom>
                  <a:ln w="76200">
                    <a:solidFill>
                      <a:srgbClr val="25344F"/>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0" name="Rounded Rectangle 19"/>
                  <p:cNvSpPr/>
                  <p:nvPr/>
                </p:nvSpPr>
                <p:spPr>
                  <a:xfrm>
                    <a:off x="1544242" y="3563812"/>
                    <a:ext cx="1795346" cy="811168"/>
                  </a:xfrm>
                  <a:prstGeom prst="roundRect">
                    <a:avLst>
                      <a:gd name="adj" fmla="val 36253"/>
                    </a:avLst>
                  </a:prstGeom>
                  <a:solidFill>
                    <a:schemeClr val="accent2"/>
                  </a:solidFill>
                  <a:ln>
                    <a:noFill/>
                  </a:ln>
                  <a:sp3d/>
                </p:spPr>
                <p:style>
                  <a:lnRef idx="0">
                    <a:scrgbClr r="0" g="0" b="0"/>
                  </a:lnRef>
                  <a:fillRef idx="0">
                    <a:scrgbClr r="0" g="0" b="0"/>
                  </a:fillRef>
                  <a:effectRef idx="0">
                    <a:scrgbClr r="0" g="0" b="0"/>
                  </a:effectRef>
                  <a:fontRef idx="minor">
                    <a:schemeClr val="lt1"/>
                  </a:fontRef>
                </p:style>
                <p:txBody>
                  <a:bodyPr rtlCol="0" anchor="ctr"/>
                  <a:lstStyle/>
                  <a:p>
                    <a:pPr algn="ctr"/>
                    <a:r>
                      <a:rPr lang="en-US" dirty="0" smtClean="0"/>
                      <a:t>MULTI</a:t>
                    </a:r>
                  </a:p>
                </p:txBody>
              </p:sp>
            </p:gr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1346" y="2283615"/>
                  <a:ext cx="1221138" cy="1049200"/>
                </a:xfrm>
                <a:prstGeom prst="rect">
                  <a:avLst/>
                </a:prstGeom>
                <a:noFill/>
                <a:ln w="9525" cap="flat" cmpd="sng" algn="ctr">
                  <a:noFill/>
                  <a:prstDash val="solid"/>
                  <a:round/>
                  <a:headEnd type="none" w="med" len="med"/>
                  <a:tailEnd type="none" w="med" len="med"/>
                </a:ln>
                <a:scene3d>
                  <a:camera prst="perspectiveHeroicExtremeRightFacing"/>
                  <a:lightRig rig="threePt" dir="t"/>
                </a:scene3d>
              </p:spPr>
              <p:style>
                <a:lnRef idx="0">
                  <a:scrgbClr r="0" g="0" b="0"/>
                </a:lnRef>
                <a:fillRef idx="0">
                  <a:scrgbClr r="0" g="0" b="0"/>
                </a:fillRef>
                <a:effectRef idx="0">
                  <a:scrgbClr r="0" g="0" b="0"/>
                </a:effectRef>
                <a:fontRef idx="minor">
                  <a:schemeClr val="accent2"/>
                </a:fontRef>
              </p:style>
            </p:pic>
          </p:grpSp>
          <p:sp>
            <p:nvSpPr>
              <p:cNvPr id="12" name="Rectangle 11"/>
              <p:cNvSpPr/>
              <p:nvPr/>
            </p:nvSpPr>
            <p:spPr>
              <a:xfrm>
                <a:off x="1026907" y="3436373"/>
                <a:ext cx="1744837" cy="296582"/>
              </a:xfrm>
              <a:prstGeom prst="rect">
                <a:avLst/>
              </a:prstGeom>
              <a:solidFill>
                <a:srgbClr val="374D76"/>
              </a:solidFill>
              <a:ln>
                <a:noFill/>
              </a:ln>
              <a:effectLst/>
              <a:scene3d>
                <a:camera prst="perspectiveHeroicExtremeRightFacing"/>
                <a:lightRig rig="threePt" dir="t">
                  <a:rot lat="0" lon="0" rev="19800000"/>
                </a:lightRig>
              </a:scene3d>
              <a:sp3d prstMaterial="fla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grpSp>
        <p:sp>
          <p:nvSpPr>
            <p:cNvPr id="51" name="Rounded Rectangle 50"/>
            <p:cNvSpPr/>
            <p:nvPr/>
          </p:nvSpPr>
          <p:spPr>
            <a:xfrm>
              <a:off x="328342" y="2359593"/>
              <a:ext cx="1795346" cy="2330605"/>
            </a:xfrm>
            <a:prstGeom prst="roundRect">
              <a:avLst/>
            </a:prstGeom>
            <a:noFill/>
            <a:ln w="76200">
              <a:solidFill>
                <a:srgbClr val="374C75"/>
              </a:solidFill>
              <a:headEnd type="none" w="med" len="med"/>
              <a:tailEnd type="none" w="med" len="med"/>
            </a:ln>
            <a:scene3d>
              <a:camera prst="perspectiveHeroicExtremeRightFacing"/>
              <a:lightRig rig="threePt" dir="t"/>
            </a:scene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sp>
        <p:nvSpPr>
          <p:cNvPr id="30" name="TextBox 29"/>
          <p:cNvSpPr txBox="1"/>
          <p:nvPr/>
        </p:nvSpPr>
        <p:spPr>
          <a:xfrm>
            <a:off x="246768" y="499646"/>
            <a:ext cx="4951552" cy="892552"/>
          </a:xfrm>
          <a:prstGeom prst="rect">
            <a:avLst/>
          </a:prstGeom>
          <a:noFill/>
        </p:spPr>
        <p:txBody>
          <a:bodyPr wrap="square" rtlCol="0">
            <a:spAutoFit/>
          </a:bodyPr>
          <a:lstStyle/>
          <a:p>
            <a:pPr algn="r"/>
            <a:r>
              <a:rPr lang="en-US" sz="2800" dirty="0" err="1" smtClean="0"/>
              <a:t>Entwicklungsumgebung</a:t>
            </a:r>
            <a:endParaRPr lang="en-US" sz="2800" dirty="0" smtClean="0"/>
          </a:p>
          <a:p>
            <a:pPr algn="r"/>
            <a:r>
              <a:rPr lang="en-US" sz="2400" dirty="0" smtClean="0"/>
              <a:t>“as a service”</a:t>
            </a:r>
            <a:endParaRPr lang="en-US" sz="2400" dirty="0"/>
          </a:p>
        </p:txBody>
      </p:sp>
      <p:sp>
        <p:nvSpPr>
          <p:cNvPr id="62" name="TextBox 61"/>
          <p:cNvSpPr txBox="1"/>
          <p:nvPr/>
        </p:nvSpPr>
        <p:spPr>
          <a:xfrm>
            <a:off x="8467898" y="699724"/>
            <a:ext cx="3538174" cy="830997"/>
          </a:xfrm>
          <a:prstGeom prst="rect">
            <a:avLst/>
          </a:prstGeom>
          <a:noFill/>
        </p:spPr>
        <p:txBody>
          <a:bodyPr wrap="square" rtlCol="0">
            <a:spAutoFit/>
          </a:bodyPr>
          <a:lstStyle/>
          <a:p>
            <a:r>
              <a:rPr lang="en-US" sz="2400" dirty="0" err="1" smtClean="0"/>
              <a:t>Ist</a:t>
            </a:r>
            <a:r>
              <a:rPr lang="en-US" sz="2400" dirty="0" smtClean="0"/>
              <a:t> “running</a:t>
            </a:r>
          </a:p>
          <a:p>
            <a:r>
              <a:rPr lang="en-US" sz="2400" dirty="0" smtClean="0"/>
              <a:t>all locally” </a:t>
            </a:r>
            <a:r>
              <a:rPr lang="en-US" sz="2400" dirty="0" err="1" smtClean="0"/>
              <a:t>möglich</a:t>
            </a:r>
            <a:r>
              <a:rPr lang="en-US" sz="2400" dirty="0" smtClean="0"/>
              <a:t>?</a:t>
            </a:r>
            <a:endParaRPr lang="en-US" sz="2400" dirty="0"/>
          </a:p>
        </p:txBody>
      </p:sp>
      <p:sp>
        <p:nvSpPr>
          <p:cNvPr id="68" name="TextBox 67"/>
          <p:cNvSpPr txBox="1"/>
          <p:nvPr/>
        </p:nvSpPr>
        <p:spPr>
          <a:xfrm>
            <a:off x="255774" y="5201088"/>
            <a:ext cx="4386020" cy="461665"/>
          </a:xfrm>
          <a:prstGeom prst="rect">
            <a:avLst/>
          </a:prstGeom>
          <a:noFill/>
        </p:spPr>
        <p:txBody>
          <a:bodyPr wrap="square" rtlCol="0">
            <a:spAutoFit/>
          </a:bodyPr>
          <a:lstStyle/>
          <a:p>
            <a:r>
              <a:rPr lang="en-US" sz="2400" b="1" dirty="0" err="1" smtClean="0">
                <a:solidFill>
                  <a:srgbClr val="FF0000"/>
                </a:solidFill>
              </a:rPr>
              <a:t>Vorher</a:t>
            </a:r>
            <a:r>
              <a:rPr lang="en-US" sz="2400" b="1" dirty="0" smtClean="0">
                <a:solidFill>
                  <a:srgbClr val="FF0000"/>
                </a:solidFill>
              </a:rPr>
              <a:t>:  </a:t>
            </a:r>
            <a:r>
              <a:rPr lang="en-US" sz="2400" b="1" dirty="0" err="1" smtClean="0">
                <a:solidFill>
                  <a:srgbClr val="FF0000"/>
                </a:solidFill>
              </a:rPr>
              <a:t>Schwierig</a:t>
            </a:r>
            <a:r>
              <a:rPr lang="en-US" sz="2400" b="1" dirty="0" smtClean="0">
                <a:solidFill>
                  <a:srgbClr val="FF0000"/>
                </a:solidFill>
              </a:rPr>
              <a:t> &amp; </a:t>
            </a:r>
            <a:r>
              <a:rPr lang="en-US" sz="2400" b="1" dirty="0" err="1" smtClean="0">
                <a:solidFill>
                  <a:srgbClr val="FF0000"/>
                </a:solidFill>
              </a:rPr>
              <a:t>ärgerlich</a:t>
            </a:r>
            <a:endParaRPr lang="en-US" sz="2400" b="1" dirty="0">
              <a:solidFill>
                <a:srgbClr val="FF0000"/>
              </a:solidFill>
            </a:endParaRPr>
          </a:p>
        </p:txBody>
      </p:sp>
      <p:sp>
        <p:nvSpPr>
          <p:cNvPr id="69" name="TextBox 68"/>
          <p:cNvSpPr txBox="1"/>
          <p:nvPr/>
        </p:nvSpPr>
        <p:spPr>
          <a:xfrm>
            <a:off x="7459575" y="5183549"/>
            <a:ext cx="4386020" cy="830997"/>
          </a:xfrm>
          <a:prstGeom prst="rect">
            <a:avLst/>
          </a:prstGeom>
          <a:noFill/>
        </p:spPr>
        <p:txBody>
          <a:bodyPr wrap="square" rtlCol="0">
            <a:spAutoFit/>
          </a:bodyPr>
          <a:lstStyle/>
          <a:p>
            <a:pPr algn="r"/>
            <a:r>
              <a:rPr lang="en-US" sz="2400" b="1" dirty="0" err="1" smtClean="0"/>
              <a:t>Nachher</a:t>
            </a:r>
            <a:r>
              <a:rPr lang="en-US" sz="2400" b="1" dirty="0" smtClean="0"/>
              <a:t>: 1 </a:t>
            </a:r>
            <a:r>
              <a:rPr lang="en-US" sz="2400" b="1" dirty="0" err="1" smtClean="0"/>
              <a:t>Schritt</a:t>
            </a:r>
            <a:r>
              <a:rPr lang="en-US" sz="2400" b="1" dirty="0" smtClean="0"/>
              <a:t>!</a:t>
            </a:r>
          </a:p>
          <a:p>
            <a:pPr algn="r"/>
            <a:r>
              <a:rPr lang="en-US" sz="2400" dirty="0" err="1"/>
              <a:t>docker</a:t>
            </a:r>
            <a:r>
              <a:rPr lang="en-US" sz="2400" dirty="0"/>
              <a:t>-compose </a:t>
            </a:r>
            <a:r>
              <a:rPr lang="en-US" sz="2400" dirty="0" smtClean="0"/>
              <a:t>up</a:t>
            </a:r>
            <a:endParaRPr lang="en-US" sz="2400" dirty="0"/>
          </a:p>
        </p:txBody>
      </p:sp>
      <p:sp>
        <p:nvSpPr>
          <p:cNvPr id="3" name="Striped Right Arrow 2"/>
          <p:cNvSpPr/>
          <p:nvPr/>
        </p:nvSpPr>
        <p:spPr>
          <a:xfrm rot="5400000">
            <a:off x="5849954" y="2816465"/>
            <a:ext cx="485613" cy="298519"/>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p:cNvSpPr txBox="1"/>
          <p:nvPr/>
        </p:nvSpPr>
        <p:spPr>
          <a:xfrm>
            <a:off x="4894878" y="2222459"/>
            <a:ext cx="2402245" cy="461665"/>
          </a:xfrm>
          <a:prstGeom prst="rect">
            <a:avLst/>
          </a:prstGeom>
          <a:noFill/>
        </p:spPr>
        <p:txBody>
          <a:bodyPr wrap="square" rtlCol="0">
            <a:spAutoFit/>
          </a:bodyPr>
          <a:lstStyle/>
          <a:p>
            <a:r>
              <a:rPr lang="en-US" sz="2400" dirty="0" smtClean="0"/>
              <a:t>Multistage build</a:t>
            </a:r>
            <a:endParaRPr lang="en-US" sz="2400" dirty="0"/>
          </a:p>
        </p:txBody>
      </p:sp>
      <p:grpSp>
        <p:nvGrpSpPr>
          <p:cNvPr id="71" name="Group 70"/>
          <p:cNvGrpSpPr/>
          <p:nvPr/>
        </p:nvGrpSpPr>
        <p:grpSpPr>
          <a:xfrm>
            <a:off x="4265059" y="3394129"/>
            <a:ext cx="996563" cy="1296273"/>
            <a:chOff x="328342" y="2358673"/>
            <a:chExt cx="1795351" cy="2335292"/>
          </a:xfrm>
        </p:grpSpPr>
        <p:grpSp>
          <p:nvGrpSpPr>
            <p:cNvPr id="72" name="Group 71"/>
            <p:cNvGrpSpPr/>
            <p:nvPr/>
          </p:nvGrpSpPr>
          <p:grpSpPr>
            <a:xfrm>
              <a:off x="328347" y="2358673"/>
              <a:ext cx="1795346" cy="2335292"/>
              <a:chOff x="976398" y="1950478"/>
              <a:chExt cx="1795346" cy="2335292"/>
            </a:xfrm>
          </p:grpSpPr>
          <p:grpSp>
            <p:nvGrpSpPr>
              <p:cNvPr id="74" name="Group 73"/>
              <p:cNvGrpSpPr/>
              <p:nvPr/>
            </p:nvGrpSpPr>
            <p:grpSpPr>
              <a:xfrm>
                <a:off x="976398" y="1950478"/>
                <a:ext cx="1795346" cy="2335292"/>
                <a:chOff x="1544242" y="2039688"/>
                <a:chExt cx="1795346" cy="2335292"/>
              </a:xfrm>
            </p:grpSpPr>
            <p:grpSp>
              <p:nvGrpSpPr>
                <p:cNvPr id="76" name="Group 75"/>
                <p:cNvGrpSpPr/>
                <p:nvPr/>
              </p:nvGrpSpPr>
              <p:grpSpPr>
                <a:xfrm>
                  <a:off x="1544242" y="2039688"/>
                  <a:ext cx="1795346" cy="2335292"/>
                  <a:chOff x="1544242" y="2039688"/>
                  <a:chExt cx="1795346" cy="2335292"/>
                </a:xfrm>
              </p:grpSpPr>
              <p:sp>
                <p:nvSpPr>
                  <p:cNvPr id="78" name="Rounded Rectangle 77"/>
                  <p:cNvSpPr/>
                  <p:nvPr/>
                </p:nvSpPr>
                <p:spPr>
                  <a:xfrm>
                    <a:off x="1544242" y="2039688"/>
                    <a:ext cx="1795346" cy="2330605"/>
                  </a:xfrm>
                  <a:prstGeom prst="roundRect">
                    <a:avLst/>
                  </a:prstGeom>
                  <a:ln w="76200">
                    <a:solidFill>
                      <a:srgbClr val="25344F"/>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9" name="Rounded Rectangle 78"/>
                  <p:cNvSpPr/>
                  <p:nvPr/>
                </p:nvSpPr>
                <p:spPr>
                  <a:xfrm>
                    <a:off x="1544242" y="3563812"/>
                    <a:ext cx="1795346" cy="811168"/>
                  </a:xfrm>
                  <a:prstGeom prst="roundRect">
                    <a:avLst>
                      <a:gd name="adj" fmla="val 31556"/>
                    </a:avLst>
                  </a:prstGeom>
                  <a:solidFill>
                    <a:srgbClr val="374D76"/>
                  </a:solidFill>
                  <a:ln>
                    <a:noFill/>
                  </a:ln>
                  <a:effectLst/>
                  <a:scene3d>
                    <a:camera prst="orthographicFront">
                      <a:rot lat="0" lon="0" rev="0"/>
                    </a:camera>
                    <a:lightRig rig="threePt" dir="t">
                      <a:rot lat="0" lon="0" rev="19800000"/>
                    </a:lightRig>
                  </a:scene3d>
                  <a:sp3d prstMaterial="flat"/>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t>server</a:t>
                    </a:r>
                    <a:endParaRPr lang="en-US" dirty="0"/>
                  </a:p>
                </p:txBody>
              </p:sp>
            </p:grpSp>
            <p:pic>
              <p:nvPicPr>
                <p:cNvPr id="77" name="Picture 7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1346" y="2283615"/>
                  <a:ext cx="1221138" cy="1049200"/>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pic>
          </p:grpSp>
          <p:sp>
            <p:nvSpPr>
              <p:cNvPr id="75" name="Rectangle 74"/>
              <p:cNvSpPr/>
              <p:nvPr/>
            </p:nvSpPr>
            <p:spPr>
              <a:xfrm>
                <a:off x="1013794" y="3460940"/>
                <a:ext cx="1744837" cy="296582"/>
              </a:xfrm>
              <a:prstGeom prst="rect">
                <a:avLst/>
              </a:prstGeom>
              <a:solidFill>
                <a:srgbClr val="374D76"/>
              </a:solidFill>
              <a:ln>
                <a:noFill/>
              </a:ln>
              <a:effectLst/>
              <a:scene3d>
                <a:camera prst="orthographicFront">
                  <a:rot lat="0" lon="0" rev="0"/>
                </a:camera>
                <a:lightRig rig="threePt" dir="t">
                  <a:rot lat="0" lon="0" rev="19800000"/>
                </a:lightRig>
              </a:scene3d>
              <a:sp3d prstMaterial="fla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grpSp>
        <p:sp>
          <p:nvSpPr>
            <p:cNvPr id="73" name="Rounded Rectangle 72"/>
            <p:cNvSpPr/>
            <p:nvPr/>
          </p:nvSpPr>
          <p:spPr>
            <a:xfrm>
              <a:off x="328342" y="2359593"/>
              <a:ext cx="1795346" cy="2330605"/>
            </a:xfrm>
            <a:prstGeom prst="roundRect">
              <a:avLst/>
            </a:prstGeom>
            <a:noFill/>
            <a:ln w="76200">
              <a:solidFill>
                <a:srgbClr val="374C75"/>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80" name="Group 79"/>
          <p:cNvGrpSpPr/>
          <p:nvPr/>
        </p:nvGrpSpPr>
        <p:grpSpPr>
          <a:xfrm>
            <a:off x="5597719" y="3394129"/>
            <a:ext cx="996563" cy="1296273"/>
            <a:chOff x="328342" y="2358673"/>
            <a:chExt cx="1795351" cy="2335292"/>
          </a:xfrm>
        </p:grpSpPr>
        <p:grpSp>
          <p:nvGrpSpPr>
            <p:cNvPr id="81" name="Group 80"/>
            <p:cNvGrpSpPr/>
            <p:nvPr/>
          </p:nvGrpSpPr>
          <p:grpSpPr>
            <a:xfrm>
              <a:off x="328347" y="2358673"/>
              <a:ext cx="1795346" cy="2335292"/>
              <a:chOff x="976398" y="1950478"/>
              <a:chExt cx="1795346" cy="2335292"/>
            </a:xfrm>
          </p:grpSpPr>
          <p:grpSp>
            <p:nvGrpSpPr>
              <p:cNvPr id="83" name="Group 82"/>
              <p:cNvGrpSpPr/>
              <p:nvPr/>
            </p:nvGrpSpPr>
            <p:grpSpPr>
              <a:xfrm>
                <a:off x="976398" y="1950478"/>
                <a:ext cx="1795346" cy="2335292"/>
                <a:chOff x="1544242" y="2039688"/>
                <a:chExt cx="1795346" cy="2335292"/>
              </a:xfrm>
            </p:grpSpPr>
            <p:grpSp>
              <p:nvGrpSpPr>
                <p:cNvPr id="85" name="Group 84"/>
                <p:cNvGrpSpPr/>
                <p:nvPr/>
              </p:nvGrpSpPr>
              <p:grpSpPr>
                <a:xfrm>
                  <a:off x="1544242" y="2039688"/>
                  <a:ext cx="1795346" cy="2335292"/>
                  <a:chOff x="1544242" y="2039688"/>
                  <a:chExt cx="1795346" cy="2335292"/>
                </a:xfrm>
              </p:grpSpPr>
              <p:sp>
                <p:nvSpPr>
                  <p:cNvPr id="87" name="Rounded Rectangle 86"/>
                  <p:cNvSpPr/>
                  <p:nvPr/>
                </p:nvSpPr>
                <p:spPr>
                  <a:xfrm>
                    <a:off x="1544242" y="2039688"/>
                    <a:ext cx="1795346" cy="2330605"/>
                  </a:xfrm>
                  <a:prstGeom prst="roundRect">
                    <a:avLst/>
                  </a:prstGeom>
                  <a:ln w="76200">
                    <a:solidFill>
                      <a:srgbClr val="25344F"/>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8" name="Rounded Rectangle 87"/>
                  <p:cNvSpPr/>
                  <p:nvPr/>
                </p:nvSpPr>
                <p:spPr>
                  <a:xfrm>
                    <a:off x="1544242" y="3563812"/>
                    <a:ext cx="1795346" cy="811168"/>
                  </a:xfrm>
                  <a:prstGeom prst="roundRect">
                    <a:avLst>
                      <a:gd name="adj" fmla="val 31556"/>
                    </a:avLst>
                  </a:prstGeom>
                  <a:solidFill>
                    <a:srgbClr val="374D76"/>
                  </a:solidFill>
                  <a:ln>
                    <a:noFill/>
                  </a:ln>
                  <a:effectLst/>
                  <a:scene3d>
                    <a:camera prst="orthographicFront">
                      <a:rot lat="0" lon="0" rev="0"/>
                    </a:camera>
                    <a:lightRig rig="threePt" dir="t">
                      <a:rot lat="0" lon="0" rev="19800000"/>
                    </a:lightRig>
                  </a:scene3d>
                  <a:sp3d prstMaterial="flat"/>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t>client</a:t>
                    </a:r>
                    <a:endParaRPr lang="en-US" dirty="0"/>
                  </a:p>
                </p:txBody>
              </p:sp>
            </p:grpSp>
            <p:pic>
              <p:nvPicPr>
                <p:cNvPr id="86" name="Picture 8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1346" y="2283615"/>
                  <a:ext cx="1221138" cy="1049200"/>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pic>
          </p:grpSp>
          <p:sp>
            <p:nvSpPr>
              <p:cNvPr id="84" name="Rectangle 83"/>
              <p:cNvSpPr/>
              <p:nvPr/>
            </p:nvSpPr>
            <p:spPr>
              <a:xfrm>
                <a:off x="1013794" y="3460941"/>
                <a:ext cx="1744836" cy="208401"/>
              </a:xfrm>
              <a:prstGeom prst="rect">
                <a:avLst/>
              </a:prstGeom>
              <a:solidFill>
                <a:srgbClr val="374D76"/>
              </a:solidFill>
              <a:ln>
                <a:noFill/>
              </a:ln>
              <a:effectLst/>
              <a:scene3d>
                <a:camera prst="orthographicFront">
                  <a:rot lat="0" lon="0" rev="0"/>
                </a:camera>
                <a:lightRig rig="threePt" dir="t">
                  <a:rot lat="0" lon="0" rev="19800000"/>
                </a:lightRig>
              </a:scene3d>
              <a:sp3d prstMaterial="fla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grpSp>
        <p:sp>
          <p:nvSpPr>
            <p:cNvPr id="82" name="Rounded Rectangle 81"/>
            <p:cNvSpPr/>
            <p:nvPr/>
          </p:nvSpPr>
          <p:spPr>
            <a:xfrm>
              <a:off x="328342" y="2359593"/>
              <a:ext cx="1795346" cy="2330605"/>
            </a:xfrm>
            <a:prstGeom prst="roundRect">
              <a:avLst/>
            </a:prstGeom>
            <a:noFill/>
            <a:ln w="76200">
              <a:solidFill>
                <a:srgbClr val="374C75"/>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89" name="Group 88"/>
          <p:cNvGrpSpPr/>
          <p:nvPr/>
        </p:nvGrpSpPr>
        <p:grpSpPr>
          <a:xfrm>
            <a:off x="7300206" y="3391527"/>
            <a:ext cx="996563" cy="1296273"/>
            <a:chOff x="328342" y="2358673"/>
            <a:chExt cx="1795351" cy="2335292"/>
          </a:xfrm>
        </p:grpSpPr>
        <p:grpSp>
          <p:nvGrpSpPr>
            <p:cNvPr id="90" name="Group 89"/>
            <p:cNvGrpSpPr/>
            <p:nvPr/>
          </p:nvGrpSpPr>
          <p:grpSpPr>
            <a:xfrm>
              <a:off x="328347" y="2358673"/>
              <a:ext cx="1795346" cy="2335292"/>
              <a:chOff x="976398" y="1950478"/>
              <a:chExt cx="1795346" cy="2335292"/>
            </a:xfrm>
          </p:grpSpPr>
          <p:grpSp>
            <p:nvGrpSpPr>
              <p:cNvPr id="92" name="Group 91"/>
              <p:cNvGrpSpPr/>
              <p:nvPr/>
            </p:nvGrpSpPr>
            <p:grpSpPr>
              <a:xfrm>
                <a:off x="976398" y="1950478"/>
                <a:ext cx="1795346" cy="2335292"/>
                <a:chOff x="1544242" y="2039688"/>
                <a:chExt cx="1795346" cy="2335292"/>
              </a:xfrm>
            </p:grpSpPr>
            <p:grpSp>
              <p:nvGrpSpPr>
                <p:cNvPr id="94" name="Group 93"/>
                <p:cNvGrpSpPr/>
                <p:nvPr/>
              </p:nvGrpSpPr>
              <p:grpSpPr>
                <a:xfrm>
                  <a:off x="1544242" y="2039688"/>
                  <a:ext cx="1795346" cy="2335292"/>
                  <a:chOff x="1544242" y="2039688"/>
                  <a:chExt cx="1795346" cy="2335292"/>
                </a:xfrm>
              </p:grpSpPr>
              <p:sp>
                <p:nvSpPr>
                  <p:cNvPr id="96" name="Rounded Rectangle 95"/>
                  <p:cNvSpPr/>
                  <p:nvPr/>
                </p:nvSpPr>
                <p:spPr>
                  <a:xfrm>
                    <a:off x="1544242" y="2039688"/>
                    <a:ext cx="1795346" cy="2330605"/>
                  </a:xfrm>
                  <a:prstGeom prst="roundRect">
                    <a:avLst/>
                  </a:prstGeom>
                  <a:ln w="76200">
                    <a:solidFill>
                      <a:srgbClr val="25344F"/>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97" name="Rounded Rectangle 96"/>
                  <p:cNvSpPr/>
                  <p:nvPr/>
                </p:nvSpPr>
                <p:spPr>
                  <a:xfrm>
                    <a:off x="1544242" y="3563812"/>
                    <a:ext cx="1795346" cy="811168"/>
                  </a:xfrm>
                  <a:prstGeom prst="roundRect">
                    <a:avLst>
                      <a:gd name="adj" fmla="val 31556"/>
                    </a:avLst>
                  </a:prstGeom>
                  <a:solidFill>
                    <a:srgbClr val="374D76"/>
                  </a:solidFill>
                  <a:ln>
                    <a:noFill/>
                  </a:ln>
                  <a:effectLst/>
                  <a:scene3d>
                    <a:camera prst="orthographicFront">
                      <a:rot lat="0" lon="0" rev="0"/>
                    </a:camera>
                    <a:lightRig rig="threePt" dir="t">
                      <a:rot lat="0" lon="0" rev="19800000"/>
                    </a:lightRig>
                  </a:scene3d>
                  <a:sp3d prstMaterial="flat"/>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t>mongo</a:t>
                    </a:r>
                    <a:endParaRPr lang="en-US" dirty="0"/>
                  </a:p>
                </p:txBody>
              </p:sp>
            </p:grpSp>
            <p:pic>
              <p:nvPicPr>
                <p:cNvPr id="95" name="Picture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1346" y="2283615"/>
                  <a:ext cx="1221138" cy="1049200"/>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pic>
          </p:grpSp>
          <p:sp>
            <p:nvSpPr>
              <p:cNvPr id="93" name="Rectangle 92"/>
              <p:cNvSpPr/>
              <p:nvPr/>
            </p:nvSpPr>
            <p:spPr>
              <a:xfrm>
                <a:off x="1013794" y="3460941"/>
                <a:ext cx="1744836" cy="208401"/>
              </a:xfrm>
              <a:prstGeom prst="rect">
                <a:avLst/>
              </a:prstGeom>
              <a:solidFill>
                <a:srgbClr val="374D76"/>
              </a:solidFill>
              <a:ln>
                <a:noFill/>
              </a:ln>
              <a:effectLst/>
              <a:scene3d>
                <a:camera prst="orthographicFront">
                  <a:rot lat="0" lon="0" rev="0"/>
                </a:camera>
                <a:lightRig rig="threePt" dir="t">
                  <a:rot lat="0" lon="0" rev="19800000"/>
                </a:lightRig>
              </a:scene3d>
              <a:sp3d prstMaterial="fla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grpSp>
        <p:sp>
          <p:nvSpPr>
            <p:cNvPr id="91" name="Rounded Rectangle 90"/>
            <p:cNvSpPr/>
            <p:nvPr/>
          </p:nvSpPr>
          <p:spPr>
            <a:xfrm>
              <a:off x="328342" y="2359593"/>
              <a:ext cx="1795346" cy="2330605"/>
            </a:xfrm>
            <a:prstGeom prst="roundRect">
              <a:avLst/>
            </a:prstGeom>
            <a:noFill/>
            <a:ln w="76200">
              <a:solidFill>
                <a:srgbClr val="374C75"/>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sp>
        <p:nvSpPr>
          <p:cNvPr id="98" name="TextBox 97"/>
          <p:cNvSpPr txBox="1"/>
          <p:nvPr/>
        </p:nvSpPr>
        <p:spPr>
          <a:xfrm>
            <a:off x="8593812" y="3777836"/>
            <a:ext cx="2402245" cy="461665"/>
          </a:xfrm>
          <a:prstGeom prst="rect">
            <a:avLst/>
          </a:prstGeom>
          <a:noFill/>
        </p:spPr>
        <p:txBody>
          <a:bodyPr wrap="square" rtlCol="0">
            <a:spAutoFit/>
          </a:bodyPr>
          <a:lstStyle/>
          <a:p>
            <a:r>
              <a:rPr lang="en-US" sz="2400" dirty="0" smtClean="0"/>
              <a:t>+ </a:t>
            </a:r>
            <a:r>
              <a:rPr lang="en-US" sz="2400" dirty="0" err="1" smtClean="0"/>
              <a:t>storageData</a:t>
            </a:r>
            <a:endParaRPr lang="en-US" sz="2400" dirty="0"/>
          </a:p>
        </p:txBody>
      </p:sp>
      <p:sp>
        <p:nvSpPr>
          <p:cNvPr id="99" name="Striped Right Arrow 98"/>
          <p:cNvSpPr/>
          <p:nvPr/>
        </p:nvSpPr>
        <p:spPr>
          <a:xfrm rot="10800000">
            <a:off x="8368970" y="3939462"/>
            <a:ext cx="264711" cy="19618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extBox 99"/>
          <p:cNvSpPr txBox="1"/>
          <p:nvPr/>
        </p:nvSpPr>
        <p:spPr>
          <a:xfrm>
            <a:off x="6793789" y="3746386"/>
            <a:ext cx="363236" cy="461665"/>
          </a:xfrm>
          <a:prstGeom prst="rect">
            <a:avLst/>
          </a:prstGeom>
          <a:noFill/>
        </p:spPr>
        <p:txBody>
          <a:bodyPr wrap="square" rtlCol="0">
            <a:spAutoFit/>
          </a:bodyPr>
          <a:lstStyle/>
          <a:p>
            <a:r>
              <a:rPr lang="en-US" sz="2400" dirty="0" smtClean="0">
                <a:solidFill>
                  <a:schemeClr val="bg1"/>
                </a:solidFill>
              </a:rPr>
              <a:t>+</a:t>
            </a:r>
            <a:endParaRPr lang="en-US" sz="2400" dirty="0">
              <a:solidFill>
                <a:schemeClr val="bg1"/>
              </a:solidFill>
            </a:endParaRPr>
          </a:p>
        </p:txBody>
      </p:sp>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3780" y="3720738"/>
            <a:ext cx="979859" cy="964460"/>
          </a:xfrm>
          <a:prstGeom prst="rect">
            <a:avLst/>
          </a:prstGeom>
          <a:ln>
            <a:noFill/>
          </a:ln>
          <a:effectLst>
            <a:outerShdw blurRad="292100" dist="139700" dir="2700000" algn="tl" rotWithShape="0">
              <a:srgbClr val="333333">
                <a:alpha val="65000"/>
              </a:srgbClr>
            </a:outerShdw>
          </a:effectLst>
        </p:spPr>
      </p:pic>
      <p:sp>
        <p:nvSpPr>
          <p:cNvPr id="57" name="Striped Right Arrow 56"/>
          <p:cNvSpPr/>
          <p:nvPr/>
        </p:nvSpPr>
        <p:spPr>
          <a:xfrm rot="7400707">
            <a:off x="4984475" y="2789478"/>
            <a:ext cx="485613" cy="298519"/>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Afbeelding 57"/>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61637" y="92861"/>
            <a:ext cx="3114882" cy="592223"/>
          </a:xfrm>
          <a:prstGeom prst="rect">
            <a:avLst/>
          </a:prstGeom>
        </p:spPr>
      </p:pic>
      <p:sp>
        <p:nvSpPr>
          <p:cNvPr id="56" name="Tekstvak 55"/>
          <p:cNvSpPr txBox="1"/>
          <p:nvPr/>
        </p:nvSpPr>
        <p:spPr>
          <a:xfrm>
            <a:off x="3979401" y="6497057"/>
            <a:ext cx="3026791" cy="307777"/>
          </a:xfrm>
          <a:prstGeom prst="rect">
            <a:avLst/>
          </a:prstGeom>
          <a:noFill/>
        </p:spPr>
        <p:txBody>
          <a:bodyPr wrap="none" rtlCol="0">
            <a:spAutoFit/>
          </a:bodyPr>
          <a:lstStyle/>
          <a:p>
            <a:r>
              <a:rPr lang="nl-NL" sz="1400" dirty="0" smtClean="0">
                <a:solidFill>
                  <a:schemeClr val="bg1"/>
                </a:solidFill>
              </a:rPr>
              <a:t>Software development </a:t>
            </a:r>
            <a:r>
              <a:rPr lang="nl-NL" sz="1400" dirty="0" smtClean="0">
                <a:solidFill>
                  <a:srgbClr val="C00000"/>
                </a:solidFill>
              </a:rPr>
              <a:t>/</a:t>
            </a:r>
            <a:r>
              <a:rPr lang="nl-NL" sz="1400" dirty="0" smtClean="0">
                <a:solidFill>
                  <a:schemeClr val="bg1"/>
                </a:solidFill>
              </a:rPr>
              <a:t> QA &amp; </a:t>
            </a:r>
            <a:r>
              <a:rPr lang="nl-NL" sz="1400" dirty="0" err="1" smtClean="0">
                <a:solidFill>
                  <a:schemeClr val="bg1"/>
                </a:solidFill>
              </a:rPr>
              <a:t>testing</a:t>
            </a:r>
            <a:endParaRPr lang="nl-NL" sz="1400" dirty="0">
              <a:solidFill>
                <a:schemeClr val="bg1"/>
              </a:solidFill>
            </a:endParaRPr>
          </a:p>
        </p:txBody>
      </p:sp>
    </p:spTree>
    <p:extLst>
      <p:ext uri="{BB962C8B-B14F-4D97-AF65-F5344CB8AC3E}">
        <p14:creationId xmlns:p14="http://schemas.microsoft.com/office/powerpoint/2010/main" val="370101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6" presetClass="emph" presetSubtype="0" fill="hold" nodeType="afterEffect">
                                  <p:stCondLst>
                                    <p:cond delay="0"/>
                                  </p:stCondLst>
                                  <p:childTnLst>
                                    <p:animScale>
                                      <p:cBhvr>
                                        <p:cTn id="10" dur="200" fill="hold"/>
                                        <p:tgtEl>
                                          <p:spTgt spid="16"/>
                                        </p:tgtEl>
                                      </p:cBhvr>
                                      <p:by x="70000" y="70000"/>
                                    </p:animScale>
                                  </p:childTnLst>
                                </p:cTn>
                              </p:par>
                              <p:par>
                                <p:cTn id="11" presetID="10" presetClass="entr" presetSubtype="0" fill="hold" grpId="0" nodeType="with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fade">
                                      <p:cBhvr>
                                        <p:cTn id="13" dur="200"/>
                                        <p:tgtEl>
                                          <p:spTgt spid="7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149"/>
                                          </p:stCondLst>
                                        </p:cTn>
                                        <p:tgtEl>
                                          <p:spTgt spid="6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200"/>
                                        <p:tgtEl>
                                          <p:spTgt spid="3"/>
                                        </p:tgtEl>
                                      </p:cBhvr>
                                    </p:animEffect>
                                  </p:childTnLst>
                                </p:cTn>
                              </p:par>
                            </p:childTnLst>
                          </p:cTn>
                        </p:par>
                        <p:par>
                          <p:cTn id="23" fill="hold">
                            <p:stCondLst>
                              <p:cond delay="200"/>
                            </p:stCondLst>
                            <p:childTnLst>
                              <p:par>
                                <p:cTn id="24" presetID="10" presetClass="entr" presetSubtype="0" fill="hold" nodeType="afterEffect">
                                  <p:stCondLst>
                                    <p:cond delay="0"/>
                                  </p:stCondLst>
                                  <p:childTnLst>
                                    <p:set>
                                      <p:cBhvr>
                                        <p:cTn id="25" dur="1" fill="hold">
                                          <p:stCondLst>
                                            <p:cond delay="0"/>
                                          </p:stCondLst>
                                        </p:cTn>
                                        <p:tgtEl>
                                          <p:spTgt spid="80"/>
                                        </p:tgtEl>
                                        <p:attrNameLst>
                                          <p:attrName>style.visibility</p:attrName>
                                        </p:attrNameLst>
                                      </p:cBhvr>
                                      <p:to>
                                        <p:strVal val="visible"/>
                                      </p:to>
                                    </p:set>
                                    <p:animEffect transition="in" filter="fade">
                                      <p:cBhvr>
                                        <p:cTn id="26" dur="100"/>
                                        <p:tgtEl>
                                          <p:spTgt spid="80"/>
                                        </p:tgtEl>
                                      </p:cBhvr>
                                    </p:animEffect>
                                  </p:childTnLst>
                                </p:cTn>
                              </p:par>
                            </p:childTnLst>
                          </p:cTn>
                        </p:par>
                        <p:par>
                          <p:cTn id="27" fill="hold">
                            <p:stCondLst>
                              <p:cond delay="300"/>
                            </p:stCondLst>
                            <p:childTnLst>
                              <p:par>
                                <p:cTn id="28" presetID="10" presetClass="entr" presetSubtype="0" fill="hold" grpId="0" nodeType="after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fade">
                                      <p:cBhvr>
                                        <p:cTn id="30" dur="200"/>
                                        <p:tgtEl>
                                          <p:spTgt spid="57"/>
                                        </p:tgtEl>
                                      </p:cBhvr>
                                    </p:animEffect>
                                  </p:childTnLst>
                                </p:cTn>
                              </p:par>
                              <p:par>
                                <p:cTn id="31" presetID="10" presetClass="entr" presetSubtype="0" fill="hold" nodeType="withEffect">
                                  <p:stCondLst>
                                    <p:cond delay="0"/>
                                  </p:stCondLst>
                                  <p:childTnLst>
                                    <p:set>
                                      <p:cBhvr>
                                        <p:cTn id="32" dur="1" fill="hold">
                                          <p:stCondLst>
                                            <p:cond delay="0"/>
                                          </p:stCondLst>
                                        </p:cTn>
                                        <p:tgtEl>
                                          <p:spTgt spid="71"/>
                                        </p:tgtEl>
                                        <p:attrNameLst>
                                          <p:attrName>style.visibility</p:attrName>
                                        </p:attrNameLst>
                                      </p:cBhvr>
                                      <p:to>
                                        <p:strVal val="visible"/>
                                      </p:to>
                                    </p:set>
                                    <p:animEffect transition="in" filter="fade">
                                      <p:cBhvr>
                                        <p:cTn id="33" dur="100"/>
                                        <p:tgtEl>
                                          <p:spTgt spid="71"/>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00"/>
                                        </p:tgtEl>
                                        <p:attrNameLst>
                                          <p:attrName>style.visibility</p:attrName>
                                        </p:attrNameLst>
                                      </p:cBhvr>
                                      <p:to>
                                        <p:strVal val="visible"/>
                                      </p:to>
                                    </p:set>
                                    <p:animEffect transition="in" filter="fade">
                                      <p:cBhvr>
                                        <p:cTn id="37" dur="100"/>
                                        <p:tgtEl>
                                          <p:spTgt spid="100"/>
                                        </p:tgtEl>
                                      </p:cBhvr>
                                    </p:animEffect>
                                  </p:childTnLst>
                                </p:cTn>
                              </p:par>
                              <p:par>
                                <p:cTn id="38" presetID="10" presetClass="entr" presetSubtype="0" fill="hold" nodeType="withEffect">
                                  <p:stCondLst>
                                    <p:cond delay="0"/>
                                  </p:stCondLst>
                                  <p:childTnLst>
                                    <p:set>
                                      <p:cBhvr>
                                        <p:cTn id="39" dur="1" fill="hold">
                                          <p:stCondLst>
                                            <p:cond delay="0"/>
                                          </p:stCondLst>
                                        </p:cTn>
                                        <p:tgtEl>
                                          <p:spTgt spid="89"/>
                                        </p:tgtEl>
                                        <p:attrNameLst>
                                          <p:attrName>style.visibility</p:attrName>
                                        </p:attrNameLst>
                                      </p:cBhvr>
                                      <p:to>
                                        <p:strVal val="visible"/>
                                      </p:to>
                                    </p:set>
                                    <p:animEffect transition="in" filter="fade">
                                      <p:cBhvr>
                                        <p:cTn id="40" dur="100"/>
                                        <p:tgtEl>
                                          <p:spTgt spid="8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99"/>
                                        </p:tgtEl>
                                        <p:attrNameLst>
                                          <p:attrName>style.visibility</p:attrName>
                                        </p:attrNameLst>
                                      </p:cBhvr>
                                      <p:to>
                                        <p:strVal val="visible"/>
                                      </p:to>
                                    </p:set>
                                    <p:animEffect transition="in" filter="fade">
                                      <p:cBhvr>
                                        <p:cTn id="43" dur="100"/>
                                        <p:tgtEl>
                                          <p:spTgt spid="9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98"/>
                                        </p:tgtEl>
                                        <p:attrNameLst>
                                          <p:attrName>style.visibility</p:attrName>
                                        </p:attrNameLst>
                                      </p:cBhvr>
                                      <p:to>
                                        <p:strVal val="visible"/>
                                      </p:to>
                                    </p:set>
                                    <p:animEffect transition="in" filter="fade">
                                      <p:cBhvr>
                                        <p:cTn id="46" dur="100"/>
                                        <p:tgtEl>
                                          <p:spTgt spid="9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100"/>
                                        <p:tgtEl>
                                          <p:spTgt spid="2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08"/>
                                        </p:tgtEl>
                                        <p:attrNameLst>
                                          <p:attrName>style.visibility</p:attrName>
                                        </p:attrNameLst>
                                      </p:cBhvr>
                                      <p:to>
                                        <p:strVal val="visible"/>
                                      </p:to>
                                    </p:set>
                                    <p:animEffect transition="in" filter="fade">
                                      <p:cBhvr>
                                        <p:cTn id="54" dur="100"/>
                                        <p:tgtEl>
                                          <p:spTgt spid="10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150"/>
                                        <p:tgtEl>
                                          <p:spTgt spid="24"/>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149"/>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68" grpId="0"/>
      <p:bldP spid="69" grpId="0"/>
      <p:bldP spid="3" grpId="0" animBg="1"/>
      <p:bldP spid="70" grpId="0"/>
      <p:bldP spid="98" grpId="0"/>
      <p:bldP spid="99" grpId="0" animBg="1"/>
      <p:bldP spid="100" grpId="0"/>
      <p:bldP spid="5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7219" y="1750519"/>
            <a:ext cx="2428875" cy="3152775"/>
          </a:xfrm>
          <a:prstGeom prst="rect">
            <a:avLst/>
          </a:prstGeom>
        </p:spPr>
      </p:pic>
      <p:grpSp>
        <p:nvGrpSpPr>
          <p:cNvPr id="16" name="Group 15"/>
          <p:cNvGrpSpPr/>
          <p:nvPr/>
        </p:nvGrpSpPr>
        <p:grpSpPr>
          <a:xfrm>
            <a:off x="361593" y="2837237"/>
            <a:ext cx="742035" cy="965197"/>
            <a:chOff x="328342" y="2358673"/>
            <a:chExt cx="1795351" cy="2335292"/>
          </a:xfrm>
        </p:grpSpPr>
        <p:grpSp>
          <p:nvGrpSpPr>
            <p:cNvPr id="14" name="Group 13"/>
            <p:cNvGrpSpPr/>
            <p:nvPr/>
          </p:nvGrpSpPr>
          <p:grpSpPr>
            <a:xfrm>
              <a:off x="328347" y="2358673"/>
              <a:ext cx="1795346" cy="2335292"/>
              <a:chOff x="976398" y="1950478"/>
              <a:chExt cx="1795346" cy="2335292"/>
            </a:xfrm>
          </p:grpSpPr>
          <p:grpSp>
            <p:nvGrpSpPr>
              <p:cNvPr id="11" name="Group 10"/>
              <p:cNvGrpSpPr/>
              <p:nvPr/>
            </p:nvGrpSpPr>
            <p:grpSpPr>
              <a:xfrm>
                <a:off x="976398" y="1950478"/>
                <a:ext cx="1795346" cy="2335292"/>
                <a:chOff x="1544242" y="2039688"/>
                <a:chExt cx="1795346" cy="2335292"/>
              </a:xfrm>
            </p:grpSpPr>
            <p:grpSp>
              <p:nvGrpSpPr>
                <p:cNvPr id="9" name="Group 8"/>
                <p:cNvGrpSpPr/>
                <p:nvPr/>
              </p:nvGrpSpPr>
              <p:grpSpPr>
                <a:xfrm>
                  <a:off x="1544242" y="2039688"/>
                  <a:ext cx="1795346" cy="2335292"/>
                  <a:chOff x="1544242" y="2039688"/>
                  <a:chExt cx="1795346" cy="2335292"/>
                </a:xfrm>
                <a:scene3d>
                  <a:camera prst="perspectiveHeroicExtremeRightFacing"/>
                  <a:lightRig rig="threePt" dir="t"/>
                </a:scene3d>
              </p:grpSpPr>
              <p:sp>
                <p:nvSpPr>
                  <p:cNvPr id="7" name="Rounded Rectangle 6"/>
                  <p:cNvSpPr/>
                  <p:nvPr/>
                </p:nvSpPr>
                <p:spPr>
                  <a:xfrm>
                    <a:off x="1544242" y="2039688"/>
                    <a:ext cx="1795346" cy="2330605"/>
                  </a:xfrm>
                  <a:prstGeom prst="roundRect">
                    <a:avLst/>
                  </a:prstGeom>
                  <a:ln w="76200">
                    <a:solidFill>
                      <a:srgbClr val="25344F"/>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0" name="Rounded Rectangle 19"/>
                  <p:cNvSpPr/>
                  <p:nvPr/>
                </p:nvSpPr>
                <p:spPr>
                  <a:xfrm>
                    <a:off x="1544242" y="3563812"/>
                    <a:ext cx="1795346" cy="811168"/>
                  </a:xfrm>
                  <a:prstGeom prst="roundRect">
                    <a:avLst>
                      <a:gd name="adj" fmla="val 36253"/>
                    </a:avLst>
                  </a:prstGeom>
                  <a:solidFill>
                    <a:schemeClr val="accent2"/>
                  </a:solidFill>
                  <a:ln>
                    <a:noFill/>
                  </a:ln>
                  <a:sp3d/>
                </p:spPr>
                <p:style>
                  <a:lnRef idx="0">
                    <a:scrgbClr r="0" g="0" b="0"/>
                  </a:lnRef>
                  <a:fillRef idx="0">
                    <a:scrgbClr r="0" g="0" b="0"/>
                  </a:fillRef>
                  <a:effectRef idx="0">
                    <a:scrgbClr r="0" g="0" b="0"/>
                  </a:effectRef>
                  <a:fontRef idx="minor">
                    <a:schemeClr val="lt1"/>
                  </a:fontRef>
                </p:style>
                <p:txBody>
                  <a:bodyPr rtlCol="0" anchor="ctr"/>
                  <a:lstStyle/>
                  <a:p>
                    <a:pPr algn="ctr"/>
                    <a:r>
                      <a:rPr lang="en-US" sz="900" dirty="0" smtClean="0"/>
                      <a:t>DEV</a:t>
                    </a:r>
                  </a:p>
                </p:txBody>
              </p:sp>
            </p:gr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1346" y="2283615"/>
                  <a:ext cx="1221138" cy="1049200"/>
                </a:xfrm>
                <a:prstGeom prst="rect">
                  <a:avLst/>
                </a:prstGeom>
                <a:noFill/>
                <a:ln w="9525" cap="flat" cmpd="sng" algn="ctr">
                  <a:noFill/>
                  <a:prstDash val="solid"/>
                  <a:round/>
                  <a:headEnd type="none" w="med" len="med"/>
                  <a:tailEnd type="none" w="med" len="med"/>
                </a:ln>
                <a:scene3d>
                  <a:camera prst="perspectiveHeroicExtremeRightFacing"/>
                  <a:lightRig rig="threePt" dir="t"/>
                </a:scene3d>
              </p:spPr>
              <p:style>
                <a:lnRef idx="0">
                  <a:scrgbClr r="0" g="0" b="0"/>
                </a:lnRef>
                <a:fillRef idx="0">
                  <a:scrgbClr r="0" g="0" b="0"/>
                </a:fillRef>
                <a:effectRef idx="0">
                  <a:scrgbClr r="0" g="0" b="0"/>
                </a:effectRef>
                <a:fontRef idx="minor">
                  <a:schemeClr val="accent2"/>
                </a:fontRef>
              </p:style>
            </p:pic>
          </p:grpSp>
          <p:sp>
            <p:nvSpPr>
              <p:cNvPr id="12" name="Rectangle 11"/>
              <p:cNvSpPr/>
              <p:nvPr/>
            </p:nvSpPr>
            <p:spPr>
              <a:xfrm>
                <a:off x="1026907" y="3436373"/>
                <a:ext cx="1744837" cy="296582"/>
              </a:xfrm>
              <a:prstGeom prst="rect">
                <a:avLst/>
              </a:prstGeom>
              <a:solidFill>
                <a:srgbClr val="374D76"/>
              </a:solidFill>
              <a:ln>
                <a:noFill/>
              </a:ln>
              <a:effectLst/>
              <a:scene3d>
                <a:camera prst="perspectiveHeroicExtremeRightFacing"/>
                <a:lightRig rig="threePt" dir="t">
                  <a:rot lat="0" lon="0" rev="19800000"/>
                </a:lightRig>
              </a:scene3d>
              <a:sp3d prstMaterial="fla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grpSp>
        <p:sp>
          <p:nvSpPr>
            <p:cNvPr id="51" name="Rounded Rectangle 50"/>
            <p:cNvSpPr/>
            <p:nvPr/>
          </p:nvSpPr>
          <p:spPr>
            <a:xfrm>
              <a:off x="328342" y="2359593"/>
              <a:ext cx="1795346" cy="2330605"/>
            </a:xfrm>
            <a:prstGeom prst="roundRect">
              <a:avLst/>
            </a:prstGeom>
            <a:noFill/>
            <a:ln w="76200">
              <a:solidFill>
                <a:srgbClr val="374C75"/>
              </a:solidFill>
              <a:headEnd type="none" w="med" len="med"/>
              <a:tailEnd type="none" w="med" len="med"/>
            </a:ln>
            <a:scene3d>
              <a:camera prst="perspectiveHeroicExtremeRightFacing"/>
              <a:lightRig rig="threePt" dir="t"/>
            </a:scene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sp>
        <p:nvSpPr>
          <p:cNvPr id="30" name="TextBox 29"/>
          <p:cNvSpPr txBox="1"/>
          <p:nvPr/>
        </p:nvSpPr>
        <p:spPr>
          <a:xfrm>
            <a:off x="1026907" y="948386"/>
            <a:ext cx="3489675" cy="1323439"/>
          </a:xfrm>
          <a:prstGeom prst="rect">
            <a:avLst/>
          </a:prstGeom>
          <a:noFill/>
        </p:spPr>
        <p:txBody>
          <a:bodyPr wrap="square" rtlCol="0">
            <a:spAutoFit/>
          </a:bodyPr>
          <a:lstStyle/>
          <a:p>
            <a:r>
              <a:rPr lang="en-US" sz="4000" dirty="0" smtClean="0"/>
              <a:t>Builder image + VM</a:t>
            </a:r>
            <a:endParaRPr lang="en-US" sz="4000" dirty="0"/>
          </a:p>
        </p:txBody>
      </p:sp>
      <p:sp>
        <p:nvSpPr>
          <p:cNvPr id="54" name="TextBox 53"/>
          <p:cNvSpPr txBox="1"/>
          <p:nvPr/>
        </p:nvSpPr>
        <p:spPr>
          <a:xfrm>
            <a:off x="3520508" y="5360797"/>
            <a:ext cx="4941848" cy="461665"/>
          </a:xfrm>
          <a:prstGeom prst="rect">
            <a:avLst/>
          </a:prstGeom>
          <a:noFill/>
        </p:spPr>
        <p:txBody>
          <a:bodyPr wrap="square" rtlCol="0">
            <a:spAutoFit/>
          </a:bodyPr>
          <a:lstStyle/>
          <a:p>
            <a:r>
              <a:rPr lang="en-US" sz="2400" dirty="0" err="1" smtClean="0"/>
              <a:t>Warum</a:t>
            </a:r>
            <a:r>
              <a:rPr lang="en-US" sz="2400" dirty="0" smtClean="0"/>
              <a:t> </a:t>
            </a:r>
            <a:r>
              <a:rPr lang="en-US" sz="2400" dirty="0" err="1" smtClean="0"/>
              <a:t>nicht</a:t>
            </a:r>
            <a:r>
              <a:rPr lang="en-US" sz="2400" dirty="0" smtClean="0"/>
              <a:t> VS remote </a:t>
            </a:r>
            <a:r>
              <a:rPr lang="en-US" sz="2400" dirty="0" err="1" smtClean="0"/>
              <a:t>nutzen</a:t>
            </a:r>
            <a:r>
              <a:rPr lang="en-US" sz="2400" dirty="0" smtClean="0"/>
              <a:t>?</a:t>
            </a:r>
            <a:endParaRPr lang="en-US" sz="2400" dirty="0"/>
          </a:p>
        </p:txBody>
      </p:sp>
      <p:sp>
        <p:nvSpPr>
          <p:cNvPr id="55" name="TextBox 54"/>
          <p:cNvSpPr txBox="1"/>
          <p:nvPr/>
        </p:nvSpPr>
        <p:spPr>
          <a:xfrm>
            <a:off x="7116811" y="1204418"/>
            <a:ext cx="3740165" cy="707886"/>
          </a:xfrm>
          <a:prstGeom prst="rect">
            <a:avLst/>
          </a:prstGeom>
          <a:noFill/>
        </p:spPr>
        <p:txBody>
          <a:bodyPr wrap="square" rtlCol="0">
            <a:spAutoFit/>
          </a:bodyPr>
          <a:lstStyle/>
          <a:p>
            <a:r>
              <a:rPr lang="en-US" sz="4000" dirty="0" err="1" smtClean="0"/>
              <a:t>Resultate</a:t>
            </a:r>
            <a:r>
              <a:rPr lang="en-US" sz="4000" dirty="0" smtClean="0"/>
              <a:t>:</a:t>
            </a:r>
            <a:endParaRPr lang="en-US" sz="4000" dirty="0"/>
          </a:p>
        </p:txBody>
      </p:sp>
      <p:sp>
        <p:nvSpPr>
          <p:cNvPr id="56" name="TextBox 55"/>
          <p:cNvSpPr txBox="1"/>
          <p:nvPr/>
        </p:nvSpPr>
        <p:spPr>
          <a:xfrm>
            <a:off x="7607807" y="1722539"/>
            <a:ext cx="4196265" cy="584775"/>
          </a:xfrm>
          <a:prstGeom prst="rect">
            <a:avLst/>
          </a:prstGeom>
          <a:noFill/>
        </p:spPr>
        <p:txBody>
          <a:bodyPr wrap="square" rtlCol="0">
            <a:spAutoFit/>
          </a:bodyPr>
          <a:lstStyle/>
          <a:p>
            <a:r>
              <a:rPr lang="en-US" sz="3200" dirty="0" smtClean="0"/>
              <a:t>server side compilation</a:t>
            </a:r>
            <a:endParaRPr lang="en-US" sz="3200" dirty="0"/>
          </a:p>
        </p:txBody>
      </p:sp>
      <p:sp>
        <p:nvSpPr>
          <p:cNvPr id="58" name="TextBox 57"/>
          <p:cNvSpPr txBox="1"/>
          <p:nvPr/>
        </p:nvSpPr>
        <p:spPr>
          <a:xfrm>
            <a:off x="7607808" y="2216315"/>
            <a:ext cx="3980688" cy="584775"/>
          </a:xfrm>
          <a:prstGeom prst="rect">
            <a:avLst/>
          </a:prstGeom>
          <a:noFill/>
        </p:spPr>
        <p:txBody>
          <a:bodyPr wrap="square" rtlCol="0">
            <a:spAutoFit/>
          </a:bodyPr>
          <a:lstStyle/>
          <a:p>
            <a:r>
              <a:rPr lang="en-US" sz="3200" dirty="0" err="1" smtClean="0"/>
              <a:t>skalierbar</a:t>
            </a:r>
            <a:endParaRPr lang="en-US" sz="3200" dirty="0"/>
          </a:p>
        </p:txBody>
      </p:sp>
      <p:sp>
        <p:nvSpPr>
          <p:cNvPr id="59" name="TextBox 58"/>
          <p:cNvSpPr txBox="1"/>
          <p:nvPr/>
        </p:nvSpPr>
        <p:spPr>
          <a:xfrm>
            <a:off x="7607808" y="2679156"/>
            <a:ext cx="3874008" cy="584775"/>
          </a:xfrm>
          <a:prstGeom prst="rect">
            <a:avLst/>
          </a:prstGeom>
          <a:noFill/>
        </p:spPr>
        <p:txBody>
          <a:bodyPr wrap="square" rtlCol="0">
            <a:spAutoFit/>
          </a:bodyPr>
          <a:lstStyle/>
          <a:p>
            <a:r>
              <a:rPr lang="en-US" sz="3200" dirty="0" smtClean="0"/>
              <a:t>prebuild dev </a:t>
            </a:r>
            <a:r>
              <a:rPr lang="en-US" sz="3200" dirty="0" err="1" smtClean="0"/>
              <a:t>env</a:t>
            </a:r>
            <a:endParaRPr lang="en-US" sz="3200" dirty="0"/>
          </a:p>
        </p:txBody>
      </p:sp>
      <p:sp>
        <p:nvSpPr>
          <p:cNvPr id="60" name="TextBox 59"/>
          <p:cNvSpPr txBox="1"/>
          <p:nvPr/>
        </p:nvSpPr>
        <p:spPr>
          <a:xfrm>
            <a:off x="7622575" y="3172932"/>
            <a:ext cx="4181498" cy="584775"/>
          </a:xfrm>
          <a:prstGeom prst="rect">
            <a:avLst/>
          </a:prstGeom>
          <a:noFill/>
        </p:spPr>
        <p:txBody>
          <a:bodyPr wrap="square" rtlCol="0">
            <a:spAutoFit/>
          </a:bodyPr>
          <a:lstStyle/>
          <a:p>
            <a:r>
              <a:rPr lang="en-US" sz="3200" dirty="0"/>
              <a:t>r</a:t>
            </a:r>
            <a:r>
              <a:rPr lang="en-US" sz="3200" dirty="0" smtClean="0"/>
              <a:t>emote </a:t>
            </a:r>
            <a:r>
              <a:rPr lang="en-US" sz="3200" dirty="0" err="1" smtClean="0"/>
              <a:t>arbeiten</a:t>
            </a:r>
            <a:endParaRPr lang="en-US" sz="3200" dirty="0"/>
          </a:p>
        </p:txBody>
      </p:sp>
      <p:sp>
        <p:nvSpPr>
          <p:cNvPr id="61" name="TextBox 60"/>
          <p:cNvSpPr txBox="1"/>
          <p:nvPr/>
        </p:nvSpPr>
        <p:spPr>
          <a:xfrm>
            <a:off x="7637342" y="3663183"/>
            <a:ext cx="3874008" cy="1077218"/>
          </a:xfrm>
          <a:prstGeom prst="rect">
            <a:avLst/>
          </a:prstGeom>
          <a:noFill/>
        </p:spPr>
        <p:txBody>
          <a:bodyPr wrap="square" rtlCol="0">
            <a:spAutoFit/>
          </a:bodyPr>
          <a:lstStyle/>
          <a:p>
            <a:r>
              <a:rPr lang="en-US" sz="3200" dirty="0" err="1"/>
              <a:t>i</a:t>
            </a:r>
            <a:r>
              <a:rPr lang="en-US" sz="3200" dirty="0" err="1" smtClean="0"/>
              <a:t>mmer</a:t>
            </a:r>
            <a:r>
              <a:rPr lang="en-US" sz="3200" dirty="0" smtClean="0"/>
              <a:t> </a:t>
            </a:r>
            <a:r>
              <a:rPr lang="en-US" sz="3200" dirty="0" err="1" smtClean="0"/>
              <a:t>dort</a:t>
            </a:r>
            <a:r>
              <a:rPr lang="en-US" sz="3200" dirty="0" smtClean="0"/>
              <a:t> wo man </a:t>
            </a:r>
            <a:r>
              <a:rPr lang="en-US" sz="3200" dirty="0" err="1" smtClean="0"/>
              <a:t>es</a:t>
            </a:r>
            <a:r>
              <a:rPr lang="en-US" sz="3200" dirty="0" smtClean="0"/>
              <a:t> </a:t>
            </a:r>
            <a:r>
              <a:rPr lang="en-US" sz="3200" dirty="0" err="1" smtClean="0"/>
              <a:t>gelassen</a:t>
            </a:r>
            <a:r>
              <a:rPr lang="en-US" sz="3200" dirty="0" smtClean="0"/>
              <a:t> hat </a:t>
            </a:r>
            <a:endParaRPr lang="en-US" sz="3200" dirty="0"/>
          </a:p>
        </p:txBody>
      </p:sp>
      <p:pic>
        <p:nvPicPr>
          <p:cNvPr id="22" name="Picture 21"/>
          <p:cNvPicPr>
            <a:picLocks noChangeAspect="1"/>
          </p:cNvPicPr>
          <p:nvPr/>
        </p:nvPicPr>
        <p:blipFill>
          <a:blip r:embed="rId5" cstate="print">
            <a:duotone>
              <a:prstClr val="black"/>
              <a:srgbClr val="91CF50">
                <a:tint val="45000"/>
                <a:satMod val="400000"/>
              </a:srgbClr>
            </a:duotone>
            <a:extLst>
              <a:ext uri="{BEBA8EAE-BF5A-486C-A8C5-ECC9F3942E4B}">
                <a14:imgProps xmlns:a14="http://schemas.microsoft.com/office/drawing/2010/main">
                  <a14:imgLayer r:embed="rId6">
                    <a14:imgEffect>
                      <a14:colorTemperature colorTemp="11378"/>
                    </a14:imgEffect>
                    <a14:imgEffect>
                      <a14:brightnessContrast bright="68000" contrast="40000"/>
                    </a14:imgEffect>
                  </a14:imgLayer>
                </a14:imgProps>
              </a:ext>
              <a:ext uri="{28A0092B-C50C-407E-A947-70E740481C1C}">
                <a14:useLocalDpi xmlns:a14="http://schemas.microsoft.com/office/drawing/2010/main" val="0"/>
              </a:ext>
            </a:extLst>
          </a:blip>
          <a:stretch>
            <a:fillRect/>
          </a:stretch>
        </p:blipFill>
        <p:spPr>
          <a:xfrm>
            <a:off x="7180790" y="1861069"/>
            <a:ext cx="364808" cy="364808"/>
          </a:xfrm>
          <a:prstGeom prst="rect">
            <a:avLst/>
          </a:prstGeom>
        </p:spPr>
      </p:pic>
      <p:pic>
        <p:nvPicPr>
          <p:cNvPr id="63" name="Picture 62"/>
          <p:cNvPicPr>
            <a:picLocks noChangeAspect="1"/>
          </p:cNvPicPr>
          <p:nvPr/>
        </p:nvPicPr>
        <p:blipFill>
          <a:blip r:embed="rId5" cstate="print">
            <a:duotone>
              <a:prstClr val="black"/>
              <a:srgbClr val="91CF50">
                <a:tint val="45000"/>
                <a:satMod val="400000"/>
              </a:srgbClr>
            </a:duotone>
            <a:extLst>
              <a:ext uri="{BEBA8EAE-BF5A-486C-A8C5-ECC9F3942E4B}">
                <a14:imgProps xmlns:a14="http://schemas.microsoft.com/office/drawing/2010/main">
                  <a14:imgLayer r:embed="rId6">
                    <a14:imgEffect>
                      <a14:colorTemperature colorTemp="11378"/>
                    </a14:imgEffect>
                    <a14:imgEffect>
                      <a14:brightnessContrast bright="68000" contrast="40000"/>
                    </a14:imgEffect>
                  </a14:imgLayer>
                </a14:imgProps>
              </a:ext>
              <a:ext uri="{28A0092B-C50C-407E-A947-70E740481C1C}">
                <a14:useLocalDpi xmlns:a14="http://schemas.microsoft.com/office/drawing/2010/main" val="0"/>
              </a:ext>
            </a:extLst>
          </a:blip>
          <a:stretch>
            <a:fillRect/>
          </a:stretch>
        </p:blipFill>
        <p:spPr>
          <a:xfrm>
            <a:off x="7188410" y="2318519"/>
            <a:ext cx="364808" cy="364808"/>
          </a:xfrm>
          <a:prstGeom prst="rect">
            <a:avLst/>
          </a:prstGeom>
        </p:spPr>
      </p:pic>
      <p:pic>
        <p:nvPicPr>
          <p:cNvPr id="64" name="Picture 63"/>
          <p:cNvPicPr>
            <a:picLocks noChangeAspect="1"/>
          </p:cNvPicPr>
          <p:nvPr/>
        </p:nvPicPr>
        <p:blipFill>
          <a:blip r:embed="rId5" cstate="print">
            <a:duotone>
              <a:prstClr val="black"/>
              <a:srgbClr val="91CF50">
                <a:tint val="45000"/>
                <a:satMod val="400000"/>
              </a:srgbClr>
            </a:duotone>
            <a:extLst>
              <a:ext uri="{BEBA8EAE-BF5A-486C-A8C5-ECC9F3942E4B}">
                <a14:imgProps xmlns:a14="http://schemas.microsoft.com/office/drawing/2010/main">
                  <a14:imgLayer r:embed="rId6">
                    <a14:imgEffect>
                      <a14:colorTemperature colorTemp="11378"/>
                    </a14:imgEffect>
                    <a14:imgEffect>
                      <a14:brightnessContrast bright="68000" contrast="40000"/>
                    </a14:imgEffect>
                  </a14:imgLayer>
                </a14:imgProps>
              </a:ext>
              <a:ext uri="{28A0092B-C50C-407E-A947-70E740481C1C}">
                <a14:useLocalDpi xmlns:a14="http://schemas.microsoft.com/office/drawing/2010/main" val="0"/>
              </a:ext>
            </a:extLst>
          </a:blip>
          <a:stretch>
            <a:fillRect/>
          </a:stretch>
        </p:blipFill>
        <p:spPr>
          <a:xfrm>
            <a:off x="7180790" y="2793987"/>
            <a:ext cx="364808" cy="364808"/>
          </a:xfrm>
          <a:prstGeom prst="rect">
            <a:avLst/>
          </a:prstGeom>
        </p:spPr>
      </p:pic>
      <p:pic>
        <p:nvPicPr>
          <p:cNvPr id="65" name="Picture 64"/>
          <p:cNvPicPr>
            <a:picLocks noChangeAspect="1"/>
          </p:cNvPicPr>
          <p:nvPr/>
        </p:nvPicPr>
        <p:blipFill>
          <a:blip r:embed="rId5" cstate="print">
            <a:duotone>
              <a:prstClr val="black"/>
              <a:srgbClr val="91CF50">
                <a:tint val="45000"/>
                <a:satMod val="400000"/>
              </a:srgbClr>
            </a:duotone>
            <a:extLst>
              <a:ext uri="{BEBA8EAE-BF5A-486C-A8C5-ECC9F3942E4B}">
                <a14:imgProps xmlns:a14="http://schemas.microsoft.com/office/drawing/2010/main">
                  <a14:imgLayer r:embed="rId6">
                    <a14:imgEffect>
                      <a14:colorTemperature colorTemp="11378"/>
                    </a14:imgEffect>
                    <a14:imgEffect>
                      <a14:brightnessContrast bright="68000" contrast="40000"/>
                    </a14:imgEffect>
                  </a14:imgLayer>
                </a14:imgProps>
              </a:ext>
              <a:ext uri="{28A0092B-C50C-407E-A947-70E740481C1C}">
                <a14:useLocalDpi xmlns:a14="http://schemas.microsoft.com/office/drawing/2010/main" val="0"/>
              </a:ext>
            </a:extLst>
          </a:blip>
          <a:stretch>
            <a:fillRect/>
          </a:stretch>
        </p:blipFill>
        <p:spPr>
          <a:xfrm>
            <a:off x="7184311" y="3290618"/>
            <a:ext cx="364808" cy="364808"/>
          </a:xfrm>
          <a:prstGeom prst="rect">
            <a:avLst/>
          </a:prstGeom>
        </p:spPr>
      </p:pic>
      <p:pic>
        <p:nvPicPr>
          <p:cNvPr id="66" name="Picture 65"/>
          <p:cNvPicPr>
            <a:picLocks noChangeAspect="1"/>
          </p:cNvPicPr>
          <p:nvPr/>
        </p:nvPicPr>
        <p:blipFill>
          <a:blip r:embed="rId5" cstate="print">
            <a:duotone>
              <a:prstClr val="black"/>
              <a:srgbClr val="91CF50">
                <a:tint val="45000"/>
                <a:satMod val="400000"/>
              </a:srgbClr>
            </a:duotone>
            <a:extLst>
              <a:ext uri="{BEBA8EAE-BF5A-486C-A8C5-ECC9F3942E4B}">
                <a14:imgProps xmlns:a14="http://schemas.microsoft.com/office/drawing/2010/main">
                  <a14:imgLayer r:embed="rId6">
                    <a14:imgEffect>
                      <a14:colorTemperature colorTemp="11378"/>
                    </a14:imgEffect>
                    <a14:imgEffect>
                      <a14:brightnessContrast bright="68000" contrast="40000"/>
                    </a14:imgEffect>
                  </a14:imgLayer>
                </a14:imgProps>
              </a:ext>
              <a:ext uri="{28A0092B-C50C-407E-A947-70E740481C1C}">
                <a14:useLocalDpi xmlns:a14="http://schemas.microsoft.com/office/drawing/2010/main" val="0"/>
              </a:ext>
            </a:extLst>
          </a:blip>
          <a:stretch>
            <a:fillRect/>
          </a:stretch>
        </p:blipFill>
        <p:spPr>
          <a:xfrm>
            <a:off x="7183365" y="3769182"/>
            <a:ext cx="364808" cy="364808"/>
          </a:xfrm>
          <a:prstGeom prst="rect">
            <a:avLst/>
          </a:prstGeom>
        </p:spPr>
      </p:pic>
      <p:pic>
        <p:nvPicPr>
          <p:cNvPr id="62" name="Picture 6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20004" y="3875183"/>
            <a:ext cx="761061" cy="761061"/>
          </a:xfrm>
          <a:prstGeom prst="rect">
            <a:avLst/>
          </a:prstGeom>
        </p:spPr>
      </p:pic>
      <p:sp>
        <p:nvSpPr>
          <p:cNvPr id="67" name="TextBox 66"/>
          <p:cNvSpPr txBox="1"/>
          <p:nvPr/>
        </p:nvSpPr>
        <p:spPr>
          <a:xfrm>
            <a:off x="1353397" y="3000109"/>
            <a:ext cx="494276" cy="707886"/>
          </a:xfrm>
          <a:prstGeom prst="rect">
            <a:avLst/>
          </a:prstGeom>
          <a:noFill/>
        </p:spPr>
        <p:txBody>
          <a:bodyPr wrap="square" rtlCol="0">
            <a:spAutoFit/>
          </a:bodyPr>
          <a:lstStyle/>
          <a:p>
            <a:r>
              <a:rPr lang="en-US" sz="4000" dirty="0" smtClean="0"/>
              <a:t>+</a:t>
            </a:r>
            <a:endParaRPr lang="en-US" sz="4000" dirty="0"/>
          </a:p>
        </p:txBody>
      </p:sp>
      <p:sp>
        <p:nvSpPr>
          <p:cNvPr id="68" name="TextBox 67"/>
          <p:cNvSpPr txBox="1"/>
          <p:nvPr/>
        </p:nvSpPr>
        <p:spPr>
          <a:xfrm>
            <a:off x="7607807" y="4556751"/>
            <a:ext cx="3874008" cy="584775"/>
          </a:xfrm>
          <a:prstGeom prst="rect">
            <a:avLst/>
          </a:prstGeom>
          <a:noFill/>
        </p:spPr>
        <p:txBody>
          <a:bodyPr wrap="square" rtlCol="0">
            <a:spAutoFit/>
          </a:bodyPr>
          <a:lstStyle/>
          <a:p>
            <a:r>
              <a:rPr lang="en-US" sz="3200" dirty="0" err="1"/>
              <a:t>n</a:t>
            </a:r>
            <a:r>
              <a:rPr lang="en-US" sz="3200" dirty="0" err="1" smtClean="0"/>
              <a:t>ichts</a:t>
            </a:r>
            <a:r>
              <a:rPr lang="en-US" sz="3200" dirty="0" smtClean="0"/>
              <a:t> </a:t>
            </a:r>
            <a:r>
              <a:rPr lang="en-US" sz="3200" dirty="0" err="1" smtClean="0"/>
              <a:t>geht</a:t>
            </a:r>
            <a:r>
              <a:rPr lang="en-US" sz="3200" dirty="0" smtClean="0"/>
              <a:t> </a:t>
            </a:r>
            <a:r>
              <a:rPr lang="en-US" sz="3200" dirty="0" err="1" smtClean="0"/>
              <a:t>verloren</a:t>
            </a:r>
            <a:endParaRPr lang="en-US" sz="3200" dirty="0"/>
          </a:p>
        </p:txBody>
      </p:sp>
      <p:pic>
        <p:nvPicPr>
          <p:cNvPr id="69" name="Picture 68"/>
          <p:cNvPicPr>
            <a:picLocks noChangeAspect="1"/>
          </p:cNvPicPr>
          <p:nvPr/>
        </p:nvPicPr>
        <p:blipFill>
          <a:blip r:embed="rId5" cstate="print">
            <a:duotone>
              <a:prstClr val="black"/>
              <a:srgbClr val="91CF50">
                <a:tint val="45000"/>
                <a:satMod val="400000"/>
              </a:srgbClr>
            </a:duotone>
            <a:extLst>
              <a:ext uri="{BEBA8EAE-BF5A-486C-A8C5-ECC9F3942E4B}">
                <a14:imgProps xmlns:a14="http://schemas.microsoft.com/office/drawing/2010/main">
                  <a14:imgLayer r:embed="rId6">
                    <a14:imgEffect>
                      <a14:colorTemperature colorTemp="11378"/>
                    </a14:imgEffect>
                    <a14:imgEffect>
                      <a14:brightnessContrast bright="68000" contrast="40000"/>
                    </a14:imgEffect>
                  </a14:imgLayer>
                </a14:imgProps>
              </a:ext>
              <a:ext uri="{28A0092B-C50C-407E-A947-70E740481C1C}">
                <a14:useLocalDpi xmlns:a14="http://schemas.microsoft.com/office/drawing/2010/main" val="0"/>
              </a:ext>
            </a:extLst>
          </a:blip>
          <a:stretch>
            <a:fillRect/>
          </a:stretch>
        </p:blipFill>
        <p:spPr>
          <a:xfrm>
            <a:off x="7188410" y="4652143"/>
            <a:ext cx="364808" cy="364808"/>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14069" y="4169119"/>
            <a:ext cx="487681" cy="487681"/>
          </a:xfrm>
          <a:prstGeom prst="rect">
            <a:avLst/>
          </a:prstGeom>
        </p:spPr>
      </p:pic>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46680" y="2216315"/>
            <a:ext cx="1722539" cy="1722539"/>
          </a:xfrm>
          <a:prstGeom prst="rect">
            <a:avLst/>
          </a:prstGeom>
        </p:spPr>
      </p:pic>
      <p:pic>
        <p:nvPicPr>
          <p:cNvPr id="70" name="Picture 6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75920" y="4433623"/>
            <a:ext cx="487681" cy="487681"/>
          </a:xfrm>
          <a:prstGeom prst="rect">
            <a:avLst/>
          </a:prstGeom>
        </p:spPr>
      </p:pic>
      <p:pic>
        <p:nvPicPr>
          <p:cNvPr id="71" name="Picture 7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99107" y="4652485"/>
            <a:ext cx="487681" cy="487681"/>
          </a:xfrm>
          <a:prstGeom prst="rect">
            <a:avLst/>
          </a:prstGeom>
        </p:spPr>
      </p:pic>
      <p:pic>
        <p:nvPicPr>
          <p:cNvPr id="72" name="Picture 7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39986" y="3673222"/>
            <a:ext cx="487681" cy="487681"/>
          </a:xfrm>
          <a:prstGeom prst="rect">
            <a:avLst/>
          </a:prstGeom>
        </p:spPr>
      </p:pic>
      <p:pic>
        <p:nvPicPr>
          <p:cNvPr id="73" name="Picture 7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72823" y="4645216"/>
            <a:ext cx="487681" cy="487681"/>
          </a:xfrm>
          <a:prstGeom prst="rect">
            <a:avLst/>
          </a:prstGeom>
        </p:spPr>
      </p:pic>
      <p:pic>
        <p:nvPicPr>
          <p:cNvPr id="74" name="Picture 7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99741" y="4453440"/>
            <a:ext cx="487681" cy="487681"/>
          </a:xfrm>
          <a:prstGeom prst="rect">
            <a:avLst/>
          </a:prstGeom>
        </p:spPr>
      </p:pic>
      <p:pic>
        <p:nvPicPr>
          <p:cNvPr id="75" name="Picture 7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30337" y="3980832"/>
            <a:ext cx="487681" cy="487681"/>
          </a:xfrm>
          <a:prstGeom prst="rect">
            <a:avLst/>
          </a:prstGeom>
        </p:spPr>
      </p:pic>
      <p:pic>
        <p:nvPicPr>
          <p:cNvPr id="76" name="Picture 7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37155" y="3093357"/>
            <a:ext cx="487681" cy="487681"/>
          </a:xfrm>
          <a:prstGeom prst="rect">
            <a:avLst/>
          </a:prstGeom>
        </p:spPr>
      </p:pic>
      <p:pic>
        <p:nvPicPr>
          <p:cNvPr id="77" name="Picture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17149" y="3451371"/>
            <a:ext cx="487681" cy="487681"/>
          </a:xfrm>
          <a:prstGeom prst="rect">
            <a:avLst/>
          </a:prstGeom>
        </p:spPr>
      </p:pic>
      <p:pic>
        <p:nvPicPr>
          <p:cNvPr id="78" name="Picture 7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15673" y="2906093"/>
            <a:ext cx="487681" cy="487681"/>
          </a:xfrm>
          <a:prstGeom prst="rect">
            <a:avLst/>
          </a:prstGeom>
        </p:spPr>
      </p:pic>
      <p:pic>
        <p:nvPicPr>
          <p:cNvPr id="79" name="Picture 7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28900" y="2538370"/>
            <a:ext cx="487681" cy="487681"/>
          </a:xfrm>
          <a:prstGeom prst="rect">
            <a:avLst/>
          </a:prstGeom>
        </p:spPr>
      </p:pic>
      <p:pic>
        <p:nvPicPr>
          <p:cNvPr id="80" name="Picture 7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17149" y="2369807"/>
            <a:ext cx="487681" cy="487681"/>
          </a:xfrm>
          <a:prstGeom prst="rect">
            <a:avLst/>
          </a:prstGeom>
        </p:spPr>
      </p:pic>
      <p:pic>
        <p:nvPicPr>
          <p:cNvPr id="81" name="Picture 8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82245" y="1975699"/>
            <a:ext cx="487681" cy="487681"/>
          </a:xfrm>
          <a:prstGeom prst="rect">
            <a:avLst/>
          </a:prstGeom>
        </p:spPr>
      </p:pic>
      <p:pic>
        <p:nvPicPr>
          <p:cNvPr id="82" name="Picture 8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98367" y="1741446"/>
            <a:ext cx="487681" cy="487681"/>
          </a:xfrm>
          <a:prstGeom prst="rect">
            <a:avLst/>
          </a:prstGeom>
        </p:spPr>
      </p:pic>
      <p:pic>
        <p:nvPicPr>
          <p:cNvPr id="83" name="Picture 8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54184" y="1988889"/>
            <a:ext cx="487681" cy="487681"/>
          </a:xfrm>
          <a:prstGeom prst="rect">
            <a:avLst/>
          </a:prstGeom>
        </p:spPr>
      </p:pic>
      <p:pic>
        <p:nvPicPr>
          <p:cNvPr id="84" name="Picture 8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27731" y="1713993"/>
            <a:ext cx="487681" cy="487681"/>
          </a:xfrm>
          <a:prstGeom prst="rect">
            <a:avLst/>
          </a:prstGeom>
        </p:spPr>
      </p:pic>
      <p:pic>
        <p:nvPicPr>
          <p:cNvPr id="85" name="Picture 8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58292" y="1488416"/>
            <a:ext cx="487681" cy="487681"/>
          </a:xfrm>
          <a:prstGeom prst="rect">
            <a:avLst/>
          </a:prstGeom>
        </p:spPr>
      </p:pic>
      <p:pic>
        <p:nvPicPr>
          <p:cNvPr id="86" name="Picture 8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71571" y="2259854"/>
            <a:ext cx="487681" cy="487681"/>
          </a:xfrm>
          <a:prstGeom prst="rect">
            <a:avLst/>
          </a:prstGeom>
        </p:spPr>
      </p:pic>
      <p:pic>
        <p:nvPicPr>
          <p:cNvPr id="87" name="Picture 8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92337" y="2313409"/>
            <a:ext cx="487681" cy="487681"/>
          </a:xfrm>
          <a:prstGeom prst="rect">
            <a:avLst/>
          </a:prstGeom>
        </p:spPr>
      </p:pic>
      <p:pic>
        <p:nvPicPr>
          <p:cNvPr id="88" name="Picture 8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15899" y="2848384"/>
            <a:ext cx="487681" cy="487681"/>
          </a:xfrm>
          <a:prstGeom prst="rect">
            <a:avLst/>
          </a:prstGeom>
        </p:spPr>
      </p:pic>
      <p:pic>
        <p:nvPicPr>
          <p:cNvPr id="89" name="Picture 8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76789" y="2854930"/>
            <a:ext cx="487681" cy="487681"/>
          </a:xfrm>
          <a:prstGeom prst="rect">
            <a:avLst/>
          </a:prstGeom>
        </p:spPr>
      </p:pic>
      <p:pic>
        <p:nvPicPr>
          <p:cNvPr id="90" name="Picture 8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33832" y="2782210"/>
            <a:ext cx="487681" cy="487681"/>
          </a:xfrm>
          <a:prstGeom prst="rect">
            <a:avLst/>
          </a:prstGeom>
        </p:spPr>
      </p:pic>
      <p:pic>
        <p:nvPicPr>
          <p:cNvPr id="91" name="Picture 9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76619" y="3426748"/>
            <a:ext cx="487681" cy="487681"/>
          </a:xfrm>
          <a:prstGeom prst="rect">
            <a:avLst/>
          </a:prstGeom>
        </p:spPr>
      </p:pic>
      <p:pic>
        <p:nvPicPr>
          <p:cNvPr id="92" name="Picture 9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95507" y="3436082"/>
            <a:ext cx="487681" cy="487681"/>
          </a:xfrm>
          <a:prstGeom prst="rect">
            <a:avLst/>
          </a:prstGeom>
        </p:spPr>
      </p:pic>
      <p:pic>
        <p:nvPicPr>
          <p:cNvPr id="93" name="Picture 9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52297" y="3400504"/>
            <a:ext cx="487681" cy="487681"/>
          </a:xfrm>
          <a:prstGeom prst="rect">
            <a:avLst/>
          </a:prstGeom>
        </p:spPr>
      </p:pic>
      <p:pic>
        <p:nvPicPr>
          <p:cNvPr id="94" name="Picture 9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7082" y="3923502"/>
            <a:ext cx="487681" cy="487681"/>
          </a:xfrm>
          <a:prstGeom prst="rect">
            <a:avLst/>
          </a:prstGeom>
        </p:spPr>
      </p:pic>
      <p:pic>
        <p:nvPicPr>
          <p:cNvPr id="95" name="Picture 9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88557" y="3951586"/>
            <a:ext cx="487681" cy="487681"/>
          </a:xfrm>
          <a:prstGeom prst="rect">
            <a:avLst/>
          </a:prstGeom>
        </p:spPr>
      </p:pic>
      <p:sp>
        <p:nvSpPr>
          <p:cNvPr id="96" name="TextBox 95"/>
          <p:cNvSpPr txBox="1"/>
          <p:nvPr/>
        </p:nvSpPr>
        <p:spPr>
          <a:xfrm>
            <a:off x="316733" y="5915984"/>
            <a:ext cx="4386020" cy="461665"/>
          </a:xfrm>
          <a:prstGeom prst="rect">
            <a:avLst/>
          </a:prstGeom>
          <a:noFill/>
        </p:spPr>
        <p:txBody>
          <a:bodyPr wrap="square" rtlCol="0">
            <a:spAutoFit/>
          </a:bodyPr>
          <a:lstStyle/>
          <a:p>
            <a:r>
              <a:rPr lang="en-US" sz="2400" b="1" dirty="0" err="1" smtClean="0">
                <a:solidFill>
                  <a:srgbClr val="FF0000"/>
                </a:solidFill>
              </a:rPr>
              <a:t>Vorher</a:t>
            </a:r>
            <a:r>
              <a:rPr lang="en-US" sz="2400" b="1" dirty="0" smtClean="0">
                <a:solidFill>
                  <a:srgbClr val="FF0000"/>
                </a:solidFill>
              </a:rPr>
              <a:t>:  1 </a:t>
            </a:r>
            <a:r>
              <a:rPr lang="en-US" sz="2400" b="1" dirty="0" err="1" smtClean="0">
                <a:solidFill>
                  <a:srgbClr val="FF0000"/>
                </a:solidFill>
              </a:rPr>
              <a:t>Woche</a:t>
            </a:r>
            <a:endParaRPr lang="en-US" sz="2400" b="1" dirty="0">
              <a:solidFill>
                <a:srgbClr val="FF0000"/>
              </a:solidFill>
            </a:endParaRPr>
          </a:p>
        </p:txBody>
      </p:sp>
      <p:sp>
        <p:nvSpPr>
          <p:cNvPr id="97" name="TextBox 96"/>
          <p:cNvSpPr txBox="1"/>
          <p:nvPr/>
        </p:nvSpPr>
        <p:spPr>
          <a:xfrm>
            <a:off x="7509450" y="5909529"/>
            <a:ext cx="4386020" cy="461665"/>
          </a:xfrm>
          <a:prstGeom prst="rect">
            <a:avLst/>
          </a:prstGeom>
          <a:noFill/>
        </p:spPr>
        <p:txBody>
          <a:bodyPr wrap="square" rtlCol="0">
            <a:spAutoFit/>
          </a:bodyPr>
          <a:lstStyle/>
          <a:p>
            <a:pPr algn="r"/>
            <a:r>
              <a:rPr lang="en-US" sz="2400" b="1" dirty="0" err="1" smtClean="0">
                <a:solidFill>
                  <a:srgbClr val="92D050"/>
                </a:solidFill>
              </a:rPr>
              <a:t>Nachher</a:t>
            </a:r>
            <a:r>
              <a:rPr lang="en-US" sz="2400" b="1" dirty="0" smtClean="0">
                <a:solidFill>
                  <a:srgbClr val="92D050"/>
                </a:solidFill>
              </a:rPr>
              <a:t>: 10-30 min</a:t>
            </a:r>
            <a:endParaRPr lang="en-US" sz="2400" dirty="0">
              <a:solidFill>
                <a:schemeClr val="bg1"/>
              </a:solidFill>
            </a:endParaRPr>
          </a:p>
        </p:txBody>
      </p:sp>
      <p:pic>
        <p:nvPicPr>
          <p:cNvPr id="98" name="Afbeelding 97"/>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61637" y="92861"/>
            <a:ext cx="3114882" cy="592223"/>
          </a:xfrm>
          <a:prstGeom prst="rect">
            <a:avLst/>
          </a:prstGeom>
        </p:spPr>
      </p:pic>
      <p:sp>
        <p:nvSpPr>
          <p:cNvPr id="99" name="Tekstvak 98"/>
          <p:cNvSpPr txBox="1"/>
          <p:nvPr/>
        </p:nvSpPr>
        <p:spPr>
          <a:xfrm>
            <a:off x="3979401" y="6497057"/>
            <a:ext cx="3026791" cy="307777"/>
          </a:xfrm>
          <a:prstGeom prst="rect">
            <a:avLst/>
          </a:prstGeom>
          <a:noFill/>
        </p:spPr>
        <p:txBody>
          <a:bodyPr wrap="none" rtlCol="0">
            <a:spAutoFit/>
          </a:bodyPr>
          <a:lstStyle/>
          <a:p>
            <a:r>
              <a:rPr lang="nl-NL" sz="1400" dirty="0" smtClean="0">
                <a:solidFill>
                  <a:schemeClr val="bg1"/>
                </a:solidFill>
              </a:rPr>
              <a:t>Software development </a:t>
            </a:r>
            <a:r>
              <a:rPr lang="nl-NL" sz="1400" dirty="0" smtClean="0">
                <a:solidFill>
                  <a:srgbClr val="C00000"/>
                </a:solidFill>
              </a:rPr>
              <a:t>/</a:t>
            </a:r>
            <a:r>
              <a:rPr lang="nl-NL" sz="1400" dirty="0" smtClean="0">
                <a:solidFill>
                  <a:schemeClr val="bg1"/>
                </a:solidFill>
              </a:rPr>
              <a:t> QA &amp; </a:t>
            </a:r>
            <a:r>
              <a:rPr lang="nl-NL" sz="1400" dirty="0" err="1" smtClean="0">
                <a:solidFill>
                  <a:schemeClr val="bg1"/>
                </a:solidFill>
              </a:rPr>
              <a:t>testing</a:t>
            </a:r>
            <a:endParaRPr lang="nl-NL" sz="1400" dirty="0">
              <a:solidFill>
                <a:schemeClr val="bg1"/>
              </a:solidFill>
            </a:endParaRPr>
          </a:p>
        </p:txBody>
      </p:sp>
    </p:spTree>
    <p:extLst>
      <p:ext uri="{BB962C8B-B14F-4D97-AF65-F5344CB8AC3E}">
        <p14:creationId xmlns:p14="http://schemas.microsoft.com/office/powerpoint/2010/main" val="33285706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249"/>
                                              </p:stCondLst>
                                            </p:cTn>
                                            <p:tgtEl>
                                              <p:spTgt spid="8"/>
                                            </p:tgtEl>
                                            <p:attrNameLst>
                                              <p:attrName>style.visibility</p:attrName>
                                            </p:attrNameLst>
                                          </p:cBhvr>
                                          <p:to>
                                            <p:strVal val="visible"/>
                                          </p:to>
                                        </p:set>
                                      </p:childTnLst>
                                    </p:cTn>
                                  </p:par>
                                  <p:par>
                                    <p:cTn id="17" presetID="6" presetClass="emph" presetSubtype="0" autoRev="1" fill="hold" nodeType="withEffect" p14:presetBounceEnd="80000">
                                      <p:stCondLst>
                                        <p:cond delay="0"/>
                                      </p:stCondLst>
                                      <p:childTnLst>
                                        <p:animScale p14:bounceEnd="80000">
                                          <p:cBhvr>
                                            <p:cTn id="18" dur="500" fill="hold"/>
                                            <p:tgtEl>
                                              <p:spTgt spid="8"/>
                                            </p:tgtEl>
                                          </p:cBhvr>
                                          <p:by x="150000" y="150000"/>
                                        </p:animScale>
                                      </p:childTnLst>
                                    </p:cTn>
                                  </p:par>
                                  <p:par>
                                    <p:cTn id="19" presetID="10" presetClass="entr" presetSubtype="0"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500"/>
                                            <p:tgtEl>
                                              <p:spTgt spid="5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249"/>
                                              </p:stCondLst>
                                            </p:cTn>
                                            <p:tgtEl>
                                              <p:spTgt spid="70"/>
                                            </p:tgtEl>
                                            <p:attrNameLst>
                                              <p:attrName>style.visibility</p:attrName>
                                            </p:attrNameLst>
                                          </p:cBhvr>
                                          <p:to>
                                            <p:strVal val="visible"/>
                                          </p:to>
                                        </p:set>
                                      </p:childTnLst>
                                    </p:cTn>
                                  </p:par>
                                  <p:par>
                                    <p:cTn id="26" presetID="6" presetClass="emph" presetSubtype="0" autoRev="1" fill="hold" nodeType="withEffect" p14:presetBounceEnd="70000">
                                      <p:stCondLst>
                                        <p:cond delay="0"/>
                                      </p:stCondLst>
                                      <p:childTnLst>
                                        <p:animScale p14:bounceEnd="70000">
                                          <p:cBhvr>
                                            <p:cTn id="27" dur="150" fill="hold"/>
                                            <p:tgtEl>
                                              <p:spTgt spid="70"/>
                                            </p:tgtEl>
                                          </p:cBhvr>
                                          <p:by x="150000" y="150000"/>
                                        </p:animScale>
                                      </p:childTnLst>
                                    </p:cTn>
                                  </p:par>
                                </p:childTnLst>
                              </p:cTn>
                            </p:par>
                            <p:par>
                              <p:cTn id="28" fill="hold">
                                <p:stCondLst>
                                  <p:cond delay="300"/>
                                </p:stCondLst>
                                <p:childTnLst>
                                  <p:par>
                                    <p:cTn id="29" presetID="1" presetClass="entr" presetSubtype="0" fill="hold" nodeType="afterEffect">
                                      <p:stCondLst>
                                        <p:cond delay="0"/>
                                      </p:stCondLst>
                                      <p:childTnLst>
                                        <p:set>
                                          <p:cBhvr>
                                            <p:cTn id="30" dur="1" fill="hold">
                                              <p:stCondLst>
                                                <p:cond delay="249"/>
                                              </p:stCondLst>
                                            </p:cTn>
                                            <p:tgtEl>
                                              <p:spTgt spid="71"/>
                                            </p:tgtEl>
                                            <p:attrNameLst>
                                              <p:attrName>style.visibility</p:attrName>
                                            </p:attrNameLst>
                                          </p:cBhvr>
                                          <p:to>
                                            <p:strVal val="visible"/>
                                          </p:to>
                                        </p:set>
                                      </p:childTnLst>
                                    </p:cTn>
                                  </p:par>
                                  <p:par>
                                    <p:cTn id="31" presetID="6" presetClass="emph" presetSubtype="0" autoRev="1" fill="hold" nodeType="withEffect" p14:presetBounceEnd="80000">
                                      <p:stCondLst>
                                        <p:cond delay="0"/>
                                      </p:stCondLst>
                                      <p:childTnLst>
                                        <p:animScale p14:bounceEnd="80000">
                                          <p:cBhvr>
                                            <p:cTn id="32" dur="150" fill="hold"/>
                                            <p:tgtEl>
                                              <p:spTgt spid="71"/>
                                            </p:tgtEl>
                                          </p:cBhvr>
                                          <p:by x="150000" y="150000"/>
                                        </p:animScale>
                                      </p:childTnLst>
                                    </p:cTn>
                                  </p:par>
                                  <p:par>
                                    <p:cTn id="33" presetID="1" presetClass="entr" presetSubtype="0" fill="hold" nodeType="withEffect">
                                      <p:stCondLst>
                                        <p:cond delay="0"/>
                                      </p:stCondLst>
                                      <p:childTnLst>
                                        <p:set>
                                          <p:cBhvr>
                                            <p:cTn id="34" dur="1" fill="hold">
                                              <p:stCondLst>
                                                <p:cond delay="249"/>
                                              </p:stCondLst>
                                            </p:cTn>
                                            <p:tgtEl>
                                              <p:spTgt spid="72"/>
                                            </p:tgtEl>
                                            <p:attrNameLst>
                                              <p:attrName>style.visibility</p:attrName>
                                            </p:attrNameLst>
                                          </p:cBhvr>
                                          <p:to>
                                            <p:strVal val="visible"/>
                                          </p:to>
                                        </p:set>
                                      </p:childTnLst>
                                    </p:cTn>
                                  </p:par>
                                  <p:par>
                                    <p:cTn id="35" presetID="6" presetClass="emph" presetSubtype="0" autoRev="1" fill="hold" nodeType="withEffect" p14:presetBounceEnd="80000">
                                      <p:stCondLst>
                                        <p:cond delay="0"/>
                                      </p:stCondLst>
                                      <p:childTnLst>
                                        <p:animScale p14:bounceEnd="80000">
                                          <p:cBhvr>
                                            <p:cTn id="36" dur="150" fill="hold"/>
                                            <p:tgtEl>
                                              <p:spTgt spid="72"/>
                                            </p:tgtEl>
                                          </p:cBhvr>
                                          <p:by x="150000" y="150000"/>
                                        </p:animScale>
                                      </p:childTnLst>
                                    </p:cTn>
                                  </p:par>
                                  <p:par>
                                    <p:cTn id="37" presetID="1" presetClass="entr" presetSubtype="0" fill="hold" nodeType="withEffect">
                                      <p:stCondLst>
                                        <p:cond delay="0"/>
                                      </p:stCondLst>
                                      <p:childTnLst>
                                        <p:set>
                                          <p:cBhvr>
                                            <p:cTn id="38" dur="1" fill="hold">
                                              <p:stCondLst>
                                                <p:cond delay="249"/>
                                              </p:stCondLst>
                                            </p:cTn>
                                            <p:tgtEl>
                                              <p:spTgt spid="73"/>
                                            </p:tgtEl>
                                            <p:attrNameLst>
                                              <p:attrName>style.visibility</p:attrName>
                                            </p:attrNameLst>
                                          </p:cBhvr>
                                          <p:to>
                                            <p:strVal val="visible"/>
                                          </p:to>
                                        </p:set>
                                      </p:childTnLst>
                                    </p:cTn>
                                  </p:par>
                                </p:childTnLst>
                              </p:cTn>
                            </p:par>
                            <p:par>
                              <p:cTn id="39" fill="hold">
                                <p:stCondLst>
                                  <p:cond delay="600"/>
                                </p:stCondLst>
                                <p:childTnLst>
                                  <p:par>
                                    <p:cTn id="40" presetID="6" presetClass="emph" presetSubtype="0" autoRev="1" fill="hold" nodeType="afterEffect" p14:presetBounceEnd="80000">
                                      <p:stCondLst>
                                        <p:cond delay="0"/>
                                      </p:stCondLst>
                                      <p:childTnLst>
                                        <p:animScale p14:bounceEnd="80000">
                                          <p:cBhvr>
                                            <p:cTn id="41" dur="150" fill="hold"/>
                                            <p:tgtEl>
                                              <p:spTgt spid="73"/>
                                            </p:tgtEl>
                                          </p:cBhvr>
                                          <p:by x="150000" y="150000"/>
                                        </p:animScale>
                                      </p:childTnLst>
                                    </p:cTn>
                                  </p:par>
                                  <p:par>
                                    <p:cTn id="42" presetID="1" presetClass="entr" presetSubtype="0" fill="hold" nodeType="withEffect">
                                      <p:stCondLst>
                                        <p:cond delay="0"/>
                                      </p:stCondLst>
                                      <p:childTnLst>
                                        <p:set>
                                          <p:cBhvr>
                                            <p:cTn id="43" dur="1" fill="hold">
                                              <p:stCondLst>
                                                <p:cond delay="249"/>
                                              </p:stCondLst>
                                            </p:cTn>
                                            <p:tgtEl>
                                              <p:spTgt spid="74"/>
                                            </p:tgtEl>
                                            <p:attrNameLst>
                                              <p:attrName>style.visibility</p:attrName>
                                            </p:attrNameLst>
                                          </p:cBhvr>
                                          <p:to>
                                            <p:strVal val="visible"/>
                                          </p:to>
                                        </p:set>
                                      </p:childTnLst>
                                    </p:cTn>
                                  </p:par>
                                  <p:par>
                                    <p:cTn id="44" presetID="6" presetClass="emph" presetSubtype="0" autoRev="1" fill="hold" nodeType="withEffect" p14:presetBounceEnd="80000">
                                      <p:stCondLst>
                                        <p:cond delay="0"/>
                                      </p:stCondLst>
                                      <p:childTnLst>
                                        <p:animScale p14:bounceEnd="80000">
                                          <p:cBhvr>
                                            <p:cTn id="45" dur="150" fill="hold"/>
                                            <p:tgtEl>
                                              <p:spTgt spid="74"/>
                                            </p:tgtEl>
                                          </p:cBhvr>
                                          <p:by x="150000" y="150000"/>
                                        </p:animScale>
                                      </p:childTnLst>
                                    </p:cTn>
                                  </p:par>
                                  <p:par>
                                    <p:cTn id="46" presetID="1" presetClass="entr" presetSubtype="0" fill="hold" nodeType="withEffect">
                                      <p:stCondLst>
                                        <p:cond delay="0"/>
                                      </p:stCondLst>
                                      <p:childTnLst>
                                        <p:set>
                                          <p:cBhvr>
                                            <p:cTn id="47" dur="1" fill="hold">
                                              <p:stCondLst>
                                                <p:cond delay="249"/>
                                              </p:stCondLst>
                                            </p:cTn>
                                            <p:tgtEl>
                                              <p:spTgt spid="75"/>
                                            </p:tgtEl>
                                            <p:attrNameLst>
                                              <p:attrName>style.visibility</p:attrName>
                                            </p:attrNameLst>
                                          </p:cBhvr>
                                          <p:to>
                                            <p:strVal val="visible"/>
                                          </p:to>
                                        </p:set>
                                      </p:childTnLst>
                                    </p:cTn>
                                  </p:par>
                                  <p:par>
                                    <p:cTn id="48" presetID="6" presetClass="emph" presetSubtype="0" autoRev="1" fill="hold" nodeType="withEffect" p14:presetBounceEnd="80000">
                                      <p:stCondLst>
                                        <p:cond delay="0"/>
                                      </p:stCondLst>
                                      <p:childTnLst>
                                        <p:animScale p14:bounceEnd="80000">
                                          <p:cBhvr>
                                            <p:cTn id="49" dur="150" fill="hold"/>
                                            <p:tgtEl>
                                              <p:spTgt spid="75"/>
                                            </p:tgtEl>
                                          </p:cBhvr>
                                          <p:by x="150000" y="150000"/>
                                        </p:animScale>
                                      </p:childTnLst>
                                    </p:cTn>
                                  </p:par>
                                  <p:par>
                                    <p:cTn id="50" presetID="1" presetClass="entr" presetSubtype="0" fill="hold" nodeType="withEffect">
                                      <p:stCondLst>
                                        <p:cond delay="0"/>
                                      </p:stCondLst>
                                      <p:childTnLst>
                                        <p:set>
                                          <p:cBhvr>
                                            <p:cTn id="51" dur="1" fill="hold">
                                              <p:stCondLst>
                                                <p:cond delay="249"/>
                                              </p:stCondLst>
                                            </p:cTn>
                                            <p:tgtEl>
                                              <p:spTgt spid="76"/>
                                            </p:tgtEl>
                                            <p:attrNameLst>
                                              <p:attrName>style.visibility</p:attrName>
                                            </p:attrNameLst>
                                          </p:cBhvr>
                                          <p:to>
                                            <p:strVal val="visible"/>
                                          </p:to>
                                        </p:set>
                                      </p:childTnLst>
                                    </p:cTn>
                                  </p:par>
                                  <p:par>
                                    <p:cTn id="52" presetID="6" presetClass="emph" presetSubtype="0" autoRev="1" fill="hold" nodeType="withEffect" p14:presetBounceEnd="80000">
                                      <p:stCondLst>
                                        <p:cond delay="0"/>
                                      </p:stCondLst>
                                      <p:childTnLst>
                                        <p:animScale p14:bounceEnd="80000">
                                          <p:cBhvr>
                                            <p:cTn id="53" dur="150" fill="hold"/>
                                            <p:tgtEl>
                                              <p:spTgt spid="76"/>
                                            </p:tgtEl>
                                          </p:cBhvr>
                                          <p:by x="150000" y="150000"/>
                                        </p:animScale>
                                      </p:childTnLst>
                                    </p:cTn>
                                  </p:par>
                                  <p:par>
                                    <p:cTn id="54" presetID="1" presetClass="entr" presetSubtype="0" fill="hold" nodeType="withEffect">
                                      <p:stCondLst>
                                        <p:cond delay="0"/>
                                      </p:stCondLst>
                                      <p:childTnLst>
                                        <p:set>
                                          <p:cBhvr>
                                            <p:cTn id="55" dur="1" fill="hold">
                                              <p:stCondLst>
                                                <p:cond delay="249"/>
                                              </p:stCondLst>
                                            </p:cTn>
                                            <p:tgtEl>
                                              <p:spTgt spid="77"/>
                                            </p:tgtEl>
                                            <p:attrNameLst>
                                              <p:attrName>style.visibility</p:attrName>
                                            </p:attrNameLst>
                                          </p:cBhvr>
                                          <p:to>
                                            <p:strVal val="visible"/>
                                          </p:to>
                                        </p:set>
                                      </p:childTnLst>
                                    </p:cTn>
                                  </p:par>
                                  <p:par>
                                    <p:cTn id="56" presetID="6" presetClass="emph" presetSubtype="0" autoRev="1" fill="hold" nodeType="withEffect" p14:presetBounceEnd="80000">
                                      <p:stCondLst>
                                        <p:cond delay="0"/>
                                      </p:stCondLst>
                                      <p:childTnLst>
                                        <p:animScale p14:bounceEnd="80000">
                                          <p:cBhvr>
                                            <p:cTn id="57" dur="150" fill="hold"/>
                                            <p:tgtEl>
                                              <p:spTgt spid="77"/>
                                            </p:tgtEl>
                                          </p:cBhvr>
                                          <p:by x="150000" y="150000"/>
                                        </p:animScale>
                                      </p:childTnLst>
                                    </p:cTn>
                                  </p:par>
                                  <p:par>
                                    <p:cTn id="58" presetID="1" presetClass="entr" presetSubtype="0" fill="hold" nodeType="withEffect">
                                      <p:stCondLst>
                                        <p:cond delay="0"/>
                                      </p:stCondLst>
                                      <p:childTnLst>
                                        <p:set>
                                          <p:cBhvr>
                                            <p:cTn id="59" dur="1" fill="hold">
                                              <p:stCondLst>
                                                <p:cond delay="249"/>
                                              </p:stCondLst>
                                            </p:cTn>
                                            <p:tgtEl>
                                              <p:spTgt spid="78"/>
                                            </p:tgtEl>
                                            <p:attrNameLst>
                                              <p:attrName>style.visibility</p:attrName>
                                            </p:attrNameLst>
                                          </p:cBhvr>
                                          <p:to>
                                            <p:strVal val="visible"/>
                                          </p:to>
                                        </p:set>
                                      </p:childTnLst>
                                    </p:cTn>
                                  </p:par>
                                  <p:par>
                                    <p:cTn id="60" presetID="6" presetClass="emph" presetSubtype="0" autoRev="1" fill="hold" nodeType="withEffect" p14:presetBounceEnd="80000">
                                      <p:stCondLst>
                                        <p:cond delay="0"/>
                                      </p:stCondLst>
                                      <p:childTnLst>
                                        <p:animScale p14:bounceEnd="80000">
                                          <p:cBhvr>
                                            <p:cTn id="61" dur="150" fill="hold"/>
                                            <p:tgtEl>
                                              <p:spTgt spid="78"/>
                                            </p:tgtEl>
                                          </p:cBhvr>
                                          <p:by x="150000" y="150000"/>
                                        </p:animScale>
                                      </p:childTnLst>
                                    </p:cTn>
                                  </p:par>
                                </p:childTnLst>
                              </p:cTn>
                            </p:par>
                            <p:par>
                              <p:cTn id="62" fill="hold">
                                <p:stCondLst>
                                  <p:cond delay="900"/>
                                </p:stCondLst>
                                <p:childTnLst>
                                  <p:par>
                                    <p:cTn id="63" presetID="1" presetClass="entr" presetSubtype="0" fill="hold" nodeType="afterEffect">
                                      <p:stCondLst>
                                        <p:cond delay="0"/>
                                      </p:stCondLst>
                                      <p:childTnLst>
                                        <p:set>
                                          <p:cBhvr>
                                            <p:cTn id="64" dur="1" fill="hold">
                                              <p:stCondLst>
                                                <p:cond delay="249"/>
                                              </p:stCondLst>
                                            </p:cTn>
                                            <p:tgtEl>
                                              <p:spTgt spid="79"/>
                                            </p:tgtEl>
                                            <p:attrNameLst>
                                              <p:attrName>style.visibility</p:attrName>
                                            </p:attrNameLst>
                                          </p:cBhvr>
                                          <p:to>
                                            <p:strVal val="visible"/>
                                          </p:to>
                                        </p:set>
                                      </p:childTnLst>
                                    </p:cTn>
                                  </p:par>
                                  <p:par>
                                    <p:cTn id="65" presetID="6" presetClass="emph" presetSubtype="0" autoRev="1" fill="hold" nodeType="withEffect" p14:presetBounceEnd="80000">
                                      <p:stCondLst>
                                        <p:cond delay="0"/>
                                      </p:stCondLst>
                                      <p:childTnLst>
                                        <p:animScale p14:bounceEnd="80000">
                                          <p:cBhvr>
                                            <p:cTn id="66" dur="150" fill="hold"/>
                                            <p:tgtEl>
                                              <p:spTgt spid="79"/>
                                            </p:tgtEl>
                                          </p:cBhvr>
                                          <p:by x="150000" y="150000"/>
                                        </p:animScale>
                                      </p:childTnLst>
                                    </p:cTn>
                                  </p:par>
                                </p:childTnLst>
                              </p:cTn>
                            </p:par>
                            <p:par>
                              <p:cTn id="67" fill="hold">
                                <p:stCondLst>
                                  <p:cond delay="1200"/>
                                </p:stCondLst>
                                <p:childTnLst>
                                  <p:par>
                                    <p:cTn id="68" presetID="1" presetClass="entr" presetSubtype="0" fill="hold" nodeType="afterEffect">
                                      <p:stCondLst>
                                        <p:cond delay="0"/>
                                      </p:stCondLst>
                                      <p:childTnLst>
                                        <p:set>
                                          <p:cBhvr>
                                            <p:cTn id="69" dur="1" fill="hold">
                                              <p:stCondLst>
                                                <p:cond delay="49"/>
                                              </p:stCondLst>
                                            </p:cTn>
                                            <p:tgtEl>
                                              <p:spTgt spid="80"/>
                                            </p:tgtEl>
                                            <p:attrNameLst>
                                              <p:attrName>style.visibility</p:attrName>
                                            </p:attrNameLst>
                                          </p:cBhvr>
                                          <p:to>
                                            <p:strVal val="visible"/>
                                          </p:to>
                                        </p:set>
                                      </p:childTnLst>
                                    </p:cTn>
                                  </p:par>
                                  <p:par>
                                    <p:cTn id="70" presetID="6" presetClass="emph" presetSubtype="0" autoRev="1" fill="hold" nodeType="withEffect" p14:presetBounceEnd="80000">
                                      <p:stCondLst>
                                        <p:cond delay="0"/>
                                      </p:stCondLst>
                                      <p:childTnLst>
                                        <p:animScale p14:bounceEnd="80000">
                                          <p:cBhvr>
                                            <p:cTn id="71" dur="50" fill="hold"/>
                                            <p:tgtEl>
                                              <p:spTgt spid="80"/>
                                            </p:tgtEl>
                                          </p:cBhvr>
                                          <p:by x="150000" y="150000"/>
                                        </p:animScale>
                                      </p:childTnLst>
                                    </p:cTn>
                                  </p:par>
                                </p:childTnLst>
                              </p:cTn>
                            </p:par>
                            <p:par>
                              <p:cTn id="72" fill="hold">
                                <p:stCondLst>
                                  <p:cond delay="1300"/>
                                </p:stCondLst>
                                <p:childTnLst>
                                  <p:par>
                                    <p:cTn id="73" presetID="1" presetClass="entr" presetSubtype="0" fill="hold" nodeType="afterEffect">
                                      <p:stCondLst>
                                        <p:cond delay="0"/>
                                      </p:stCondLst>
                                      <p:childTnLst>
                                        <p:set>
                                          <p:cBhvr>
                                            <p:cTn id="74" dur="1" fill="hold">
                                              <p:stCondLst>
                                                <p:cond delay="49"/>
                                              </p:stCondLst>
                                            </p:cTn>
                                            <p:tgtEl>
                                              <p:spTgt spid="81"/>
                                            </p:tgtEl>
                                            <p:attrNameLst>
                                              <p:attrName>style.visibility</p:attrName>
                                            </p:attrNameLst>
                                          </p:cBhvr>
                                          <p:to>
                                            <p:strVal val="visible"/>
                                          </p:to>
                                        </p:set>
                                      </p:childTnLst>
                                    </p:cTn>
                                  </p:par>
                                  <p:par>
                                    <p:cTn id="75" presetID="6" presetClass="emph" presetSubtype="0" autoRev="1" fill="hold" nodeType="withEffect" p14:presetBounceEnd="80000">
                                      <p:stCondLst>
                                        <p:cond delay="0"/>
                                      </p:stCondLst>
                                      <p:childTnLst>
                                        <p:animScale p14:bounceEnd="80000">
                                          <p:cBhvr>
                                            <p:cTn id="76" dur="50" fill="hold"/>
                                            <p:tgtEl>
                                              <p:spTgt spid="81"/>
                                            </p:tgtEl>
                                          </p:cBhvr>
                                          <p:by x="150000" y="150000"/>
                                        </p:animScale>
                                      </p:childTnLst>
                                    </p:cTn>
                                  </p:par>
                                </p:childTnLst>
                              </p:cTn>
                            </p:par>
                            <p:par>
                              <p:cTn id="77" fill="hold">
                                <p:stCondLst>
                                  <p:cond delay="1400"/>
                                </p:stCondLst>
                                <p:childTnLst>
                                  <p:par>
                                    <p:cTn id="78" presetID="1" presetClass="entr" presetSubtype="0" fill="hold" nodeType="afterEffect">
                                      <p:stCondLst>
                                        <p:cond delay="0"/>
                                      </p:stCondLst>
                                      <p:childTnLst>
                                        <p:set>
                                          <p:cBhvr>
                                            <p:cTn id="79" dur="1" fill="hold">
                                              <p:stCondLst>
                                                <p:cond delay="49"/>
                                              </p:stCondLst>
                                            </p:cTn>
                                            <p:tgtEl>
                                              <p:spTgt spid="82"/>
                                            </p:tgtEl>
                                            <p:attrNameLst>
                                              <p:attrName>style.visibility</p:attrName>
                                            </p:attrNameLst>
                                          </p:cBhvr>
                                          <p:to>
                                            <p:strVal val="visible"/>
                                          </p:to>
                                        </p:set>
                                      </p:childTnLst>
                                    </p:cTn>
                                  </p:par>
                                  <p:par>
                                    <p:cTn id="80" presetID="6" presetClass="emph" presetSubtype="0" autoRev="1" fill="hold" nodeType="withEffect" p14:presetBounceEnd="80000">
                                      <p:stCondLst>
                                        <p:cond delay="0"/>
                                      </p:stCondLst>
                                      <p:childTnLst>
                                        <p:animScale p14:bounceEnd="80000">
                                          <p:cBhvr>
                                            <p:cTn id="81" dur="50" fill="hold"/>
                                            <p:tgtEl>
                                              <p:spTgt spid="82"/>
                                            </p:tgtEl>
                                          </p:cBhvr>
                                          <p:by x="150000" y="150000"/>
                                        </p:animScale>
                                      </p:childTnLst>
                                    </p:cTn>
                                  </p:par>
                                </p:childTnLst>
                              </p:cTn>
                            </p:par>
                            <p:par>
                              <p:cTn id="82" fill="hold">
                                <p:stCondLst>
                                  <p:cond delay="1500"/>
                                </p:stCondLst>
                                <p:childTnLst>
                                  <p:par>
                                    <p:cTn id="83" presetID="1" presetClass="entr" presetSubtype="0" fill="hold" nodeType="afterEffect">
                                      <p:stCondLst>
                                        <p:cond delay="0"/>
                                      </p:stCondLst>
                                      <p:childTnLst>
                                        <p:set>
                                          <p:cBhvr>
                                            <p:cTn id="84" dur="1" fill="hold">
                                              <p:stCondLst>
                                                <p:cond delay="49"/>
                                              </p:stCondLst>
                                            </p:cTn>
                                            <p:tgtEl>
                                              <p:spTgt spid="83"/>
                                            </p:tgtEl>
                                            <p:attrNameLst>
                                              <p:attrName>style.visibility</p:attrName>
                                            </p:attrNameLst>
                                          </p:cBhvr>
                                          <p:to>
                                            <p:strVal val="visible"/>
                                          </p:to>
                                        </p:set>
                                      </p:childTnLst>
                                    </p:cTn>
                                  </p:par>
                                  <p:par>
                                    <p:cTn id="85" presetID="6" presetClass="emph" presetSubtype="0" autoRev="1" fill="hold" nodeType="withEffect" p14:presetBounceEnd="80000">
                                      <p:stCondLst>
                                        <p:cond delay="0"/>
                                      </p:stCondLst>
                                      <p:childTnLst>
                                        <p:animScale p14:bounceEnd="80000">
                                          <p:cBhvr>
                                            <p:cTn id="86" dur="50" fill="hold"/>
                                            <p:tgtEl>
                                              <p:spTgt spid="83"/>
                                            </p:tgtEl>
                                          </p:cBhvr>
                                          <p:by x="150000" y="150000"/>
                                        </p:animScale>
                                      </p:childTnLst>
                                    </p:cTn>
                                  </p:par>
                                </p:childTnLst>
                              </p:cTn>
                            </p:par>
                            <p:par>
                              <p:cTn id="87" fill="hold">
                                <p:stCondLst>
                                  <p:cond delay="1600"/>
                                </p:stCondLst>
                                <p:childTnLst>
                                  <p:par>
                                    <p:cTn id="88" presetID="1" presetClass="entr" presetSubtype="0" fill="hold" nodeType="afterEffect">
                                      <p:stCondLst>
                                        <p:cond delay="0"/>
                                      </p:stCondLst>
                                      <p:childTnLst>
                                        <p:set>
                                          <p:cBhvr>
                                            <p:cTn id="89" dur="1" fill="hold">
                                              <p:stCondLst>
                                                <p:cond delay="49"/>
                                              </p:stCondLst>
                                            </p:cTn>
                                            <p:tgtEl>
                                              <p:spTgt spid="84"/>
                                            </p:tgtEl>
                                            <p:attrNameLst>
                                              <p:attrName>style.visibility</p:attrName>
                                            </p:attrNameLst>
                                          </p:cBhvr>
                                          <p:to>
                                            <p:strVal val="visible"/>
                                          </p:to>
                                        </p:set>
                                      </p:childTnLst>
                                    </p:cTn>
                                  </p:par>
                                  <p:par>
                                    <p:cTn id="90" presetID="6" presetClass="emph" presetSubtype="0" autoRev="1" fill="hold" nodeType="withEffect" p14:presetBounceEnd="80000">
                                      <p:stCondLst>
                                        <p:cond delay="0"/>
                                      </p:stCondLst>
                                      <p:childTnLst>
                                        <p:animScale p14:bounceEnd="80000">
                                          <p:cBhvr>
                                            <p:cTn id="91" dur="50" fill="hold"/>
                                            <p:tgtEl>
                                              <p:spTgt spid="84"/>
                                            </p:tgtEl>
                                          </p:cBhvr>
                                          <p:by x="150000" y="150000"/>
                                        </p:animScale>
                                      </p:childTnLst>
                                    </p:cTn>
                                  </p:par>
                                </p:childTnLst>
                              </p:cTn>
                            </p:par>
                            <p:par>
                              <p:cTn id="92" fill="hold">
                                <p:stCondLst>
                                  <p:cond delay="1700"/>
                                </p:stCondLst>
                                <p:childTnLst>
                                  <p:par>
                                    <p:cTn id="93" presetID="1" presetClass="entr" presetSubtype="0" fill="hold" nodeType="afterEffect">
                                      <p:stCondLst>
                                        <p:cond delay="0"/>
                                      </p:stCondLst>
                                      <p:childTnLst>
                                        <p:set>
                                          <p:cBhvr>
                                            <p:cTn id="94" dur="1" fill="hold">
                                              <p:stCondLst>
                                                <p:cond delay="49"/>
                                              </p:stCondLst>
                                            </p:cTn>
                                            <p:tgtEl>
                                              <p:spTgt spid="85"/>
                                            </p:tgtEl>
                                            <p:attrNameLst>
                                              <p:attrName>style.visibility</p:attrName>
                                            </p:attrNameLst>
                                          </p:cBhvr>
                                          <p:to>
                                            <p:strVal val="visible"/>
                                          </p:to>
                                        </p:set>
                                      </p:childTnLst>
                                    </p:cTn>
                                  </p:par>
                                  <p:par>
                                    <p:cTn id="95" presetID="6" presetClass="emph" presetSubtype="0" autoRev="1" fill="hold" nodeType="withEffect" p14:presetBounceEnd="80000">
                                      <p:stCondLst>
                                        <p:cond delay="0"/>
                                      </p:stCondLst>
                                      <p:childTnLst>
                                        <p:animScale p14:bounceEnd="80000">
                                          <p:cBhvr>
                                            <p:cTn id="96" dur="50" fill="hold"/>
                                            <p:tgtEl>
                                              <p:spTgt spid="85"/>
                                            </p:tgtEl>
                                          </p:cBhvr>
                                          <p:by x="150000" y="150000"/>
                                        </p:animScale>
                                      </p:childTnLst>
                                    </p:cTn>
                                  </p:par>
                                </p:childTnLst>
                              </p:cTn>
                            </p:par>
                            <p:par>
                              <p:cTn id="97" fill="hold">
                                <p:stCondLst>
                                  <p:cond delay="1800"/>
                                </p:stCondLst>
                                <p:childTnLst>
                                  <p:par>
                                    <p:cTn id="98" presetID="1" presetClass="entr" presetSubtype="0" fill="hold" nodeType="afterEffect">
                                      <p:stCondLst>
                                        <p:cond delay="0"/>
                                      </p:stCondLst>
                                      <p:childTnLst>
                                        <p:set>
                                          <p:cBhvr>
                                            <p:cTn id="99" dur="1" fill="hold">
                                              <p:stCondLst>
                                                <p:cond delay="49"/>
                                              </p:stCondLst>
                                            </p:cTn>
                                            <p:tgtEl>
                                              <p:spTgt spid="86"/>
                                            </p:tgtEl>
                                            <p:attrNameLst>
                                              <p:attrName>style.visibility</p:attrName>
                                            </p:attrNameLst>
                                          </p:cBhvr>
                                          <p:to>
                                            <p:strVal val="visible"/>
                                          </p:to>
                                        </p:set>
                                      </p:childTnLst>
                                    </p:cTn>
                                  </p:par>
                                  <p:par>
                                    <p:cTn id="100" presetID="6" presetClass="emph" presetSubtype="0" autoRev="1" fill="hold" nodeType="withEffect" p14:presetBounceEnd="80000">
                                      <p:stCondLst>
                                        <p:cond delay="0"/>
                                      </p:stCondLst>
                                      <p:childTnLst>
                                        <p:animScale p14:bounceEnd="80000">
                                          <p:cBhvr>
                                            <p:cTn id="101" dur="50" fill="hold"/>
                                            <p:tgtEl>
                                              <p:spTgt spid="86"/>
                                            </p:tgtEl>
                                          </p:cBhvr>
                                          <p:by x="150000" y="150000"/>
                                        </p:animScale>
                                      </p:childTnLst>
                                    </p:cTn>
                                  </p:par>
                                </p:childTnLst>
                              </p:cTn>
                            </p:par>
                            <p:par>
                              <p:cTn id="102" fill="hold">
                                <p:stCondLst>
                                  <p:cond delay="1900"/>
                                </p:stCondLst>
                                <p:childTnLst>
                                  <p:par>
                                    <p:cTn id="103" presetID="1" presetClass="entr" presetSubtype="0" fill="hold" nodeType="afterEffect">
                                      <p:stCondLst>
                                        <p:cond delay="0"/>
                                      </p:stCondLst>
                                      <p:childTnLst>
                                        <p:set>
                                          <p:cBhvr>
                                            <p:cTn id="104" dur="1" fill="hold">
                                              <p:stCondLst>
                                                <p:cond delay="49"/>
                                              </p:stCondLst>
                                            </p:cTn>
                                            <p:tgtEl>
                                              <p:spTgt spid="87"/>
                                            </p:tgtEl>
                                            <p:attrNameLst>
                                              <p:attrName>style.visibility</p:attrName>
                                            </p:attrNameLst>
                                          </p:cBhvr>
                                          <p:to>
                                            <p:strVal val="visible"/>
                                          </p:to>
                                        </p:set>
                                      </p:childTnLst>
                                    </p:cTn>
                                  </p:par>
                                  <p:par>
                                    <p:cTn id="105" presetID="6" presetClass="emph" presetSubtype="0" autoRev="1" fill="hold" nodeType="withEffect" p14:presetBounceEnd="80000">
                                      <p:stCondLst>
                                        <p:cond delay="0"/>
                                      </p:stCondLst>
                                      <p:childTnLst>
                                        <p:animScale p14:bounceEnd="80000">
                                          <p:cBhvr>
                                            <p:cTn id="106" dur="50" fill="hold"/>
                                            <p:tgtEl>
                                              <p:spTgt spid="87"/>
                                            </p:tgtEl>
                                          </p:cBhvr>
                                          <p:by x="150000" y="150000"/>
                                        </p:animScale>
                                      </p:childTnLst>
                                    </p:cTn>
                                  </p:par>
                                </p:childTnLst>
                              </p:cTn>
                            </p:par>
                            <p:par>
                              <p:cTn id="107" fill="hold">
                                <p:stCondLst>
                                  <p:cond delay="2000"/>
                                </p:stCondLst>
                                <p:childTnLst>
                                  <p:par>
                                    <p:cTn id="108" presetID="1" presetClass="entr" presetSubtype="0" fill="hold" nodeType="afterEffect">
                                      <p:stCondLst>
                                        <p:cond delay="0"/>
                                      </p:stCondLst>
                                      <p:childTnLst>
                                        <p:set>
                                          <p:cBhvr>
                                            <p:cTn id="109" dur="1" fill="hold">
                                              <p:stCondLst>
                                                <p:cond delay="49"/>
                                              </p:stCondLst>
                                            </p:cTn>
                                            <p:tgtEl>
                                              <p:spTgt spid="88"/>
                                            </p:tgtEl>
                                            <p:attrNameLst>
                                              <p:attrName>style.visibility</p:attrName>
                                            </p:attrNameLst>
                                          </p:cBhvr>
                                          <p:to>
                                            <p:strVal val="visible"/>
                                          </p:to>
                                        </p:set>
                                      </p:childTnLst>
                                    </p:cTn>
                                  </p:par>
                                  <p:par>
                                    <p:cTn id="110" presetID="6" presetClass="emph" presetSubtype="0" autoRev="1" fill="hold" nodeType="withEffect" p14:presetBounceEnd="80000">
                                      <p:stCondLst>
                                        <p:cond delay="0"/>
                                      </p:stCondLst>
                                      <p:childTnLst>
                                        <p:animScale p14:bounceEnd="80000">
                                          <p:cBhvr>
                                            <p:cTn id="111" dur="50" fill="hold"/>
                                            <p:tgtEl>
                                              <p:spTgt spid="88"/>
                                            </p:tgtEl>
                                          </p:cBhvr>
                                          <p:by x="150000" y="150000"/>
                                        </p:animScale>
                                      </p:childTnLst>
                                    </p:cTn>
                                  </p:par>
                                </p:childTnLst>
                              </p:cTn>
                            </p:par>
                            <p:par>
                              <p:cTn id="112" fill="hold">
                                <p:stCondLst>
                                  <p:cond delay="2100"/>
                                </p:stCondLst>
                                <p:childTnLst>
                                  <p:par>
                                    <p:cTn id="113" presetID="1" presetClass="entr" presetSubtype="0" fill="hold" nodeType="afterEffect">
                                      <p:stCondLst>
                                        <p:cond delay="0"/>
                                      </p:stCondLst>
                                      <p:childTnLst>
                                        <p:set>
                                          <p:cBhvr>
                                            <p:cTn id="114" dur="1" fill="hold">
                                              <p:stCondLst>
                                                <p:cond delay="49"/>
                                              </p:stCondLst>
                                            </p:cTn>
                                            <p:tgtEl>
                                              <p:spTgt spid="89"/>
                                            </p:tgtEl>
                                            <p:attrNameLst>
                                              <p:attrName>style.visibility</p:attrName>
                                            </p:attrNameLst>
                                          </p:cBhvr>
                                          <p:to>
                                            <p:strVal val="visible"/>
                                          </p:to>
                                        </p:set>
                                      </p:childTnLst>
                                    </p:cTn>
                                  </p:par>
                                  <p:par>
                                    <p:cTn id="115" presetID="6" presetClass="emph" presetSubtype="0" autoRev="1" fill="hold" nodeType="withEffect" p14:presetBounceEnd="80000">
                                      <p:stCondLst>
                                        <p:cond delay="0"/>
                                      </p:stCondLst>
                                      <p:childTnLst>
                                        <p:animScale p14:bounceEnd="80000">
                                          <p:cBhvr>
                                            <p:cTn id="116" dur="50" fill="hold"/>
                                            <p:tgtEl>
                                              <p:spTgt spid="89"/>
                                            </p:tgtEl>
                                          </p:cBhvr>
                                          <p:by x="150000" y="150000"/>
                                        </p:animScale>
                                      </p:childTnLst>
                                    </p:cTn>
                                  </p:par>
                                </p:childTnLst>
                              </p:cTn>
                            </p:par>
                            <p:par>
                              <p:cTn id="117" fill="hold">
                                <p:stCondLst>
                                  <p:cond delay="2200"/>
                                </p:stCondLst>
                                <p:childTnLst>
                                  <p:par>
                                    <p:cTn id="118" presetID="1" presetClass="entr" presetSubtype="0" fill="hold" nodeType="afterEffect">
                                      <p:stCondLst>
                                        <p:cond delay="0"/>
                                      </p:stCondLst>
                                      <p:childTnLst>
                                        <p:set>
                                          <p:cBhvr>
                                            <p:cTn id="119" dur="1" fill="hold">
                                              <p:stCondLst>
                                                <p:cond delay="49"/>
                                              </p:stCondLst>
                                            </p:cTn>
                                            <p:tgtEl>
                                              <p:spTgt spid="90"/>
                                            </p:tgtEl>
                                            <p:attrNameLst>
                                              <p:attrName>style.visibility</p:attrName>
                                            </p:attrNameLst>
                                          </p:cBhvr>
                                          <p:to>
                                            <p:strVal val="visible"/>
                                          </p:to>
                                        </p:set>
                                      </p:childTnLst>
                                    </p:cTn>
                                  </p:par>
                                  <p:par>
                                    <p:cTn id="120" presetID="6" presetClass="emph" presetSubtype="0" autoRev="1" fill="hold" nodeType="withEffect" p14:presetBounceEnd="80000">
                                      <p:stCondLst>
                                        <p:cond delay="0"/>
                                      </p:stCondLst>
                                      <p:childTnLst>
                                        <p:animScale p14:bounceEnd="80000">
                                          <p:cBhvr>
                                            <p:cTn id="121" dur="50" fill="hold"/>
                                            <p:tgtEl>
                                              <p:spTgt spid="90"/>
                                            </p:tgtEl>
                                          </p:cBhvr>
                                          <p:by x="150000" y="150000"/>
                                        </p:animScale>
                                      </p:childTnLst>
                                    </p:cTn>
                                  </p:par>
                                </p:childTnLst>
                              </p:cTn>
                            </p:par>
                            <p:par>
                              <p:cTn id="122" fill="hold">
                                <p:stCondLst>
                                  <p:cond delay="2300"/>
                                </p:stCondLst>
                                <p:childTnLst>
                                  <p:par>
                                    <p:cTn id="123" presetID="1" presetClass="entr" presetSubtype="0" fill="hold" nodeType="afterEffect">
                                      <p:stCondLst>
                                        <p:cond delay="0"/>
                                      </p:stCondLst>
                                      <p:childTnLst>
                                        <p:set>
                                          <p:cBhvr>
                                            <p:cTn id="124" dur="1" fill="hold">
                                              <p:stCondLst>
                                                <p:cond delay="49"/>
                                              </p:stCondLst>
                                            </p:cTn>
                                            <p:tgtEl>
                                              <p:spTgt spid="91"/>
                                            </p:tgtEl>
                                            <p:attrNameLst>
                                              <p:attrName>style.visibility</p:attrName>
                                            </p:attrNameLst>
                                          </p:cBhvr>
                                          <p:to>
                                            <p:strVal val="visible"/>
                                          </p:to>
                                        </p:set>
                                      </p:childTnLst>
                                    </p:cTn>
                                  </p:par>
                                  <p:par>
                                    <p:cTn id="125" presetID="6" presetClass="emph" presetSubtype="0" autoRev="1" fill="hold" nodeType="withEffect" p14:presetBounceEnd="80000">
                                      <p:stCondLst>
                                        <p:cond delay="0"/>
                                      </p:stCondLst>
                                      <p:childTnLst>
                                        <p:animScale p14:bounceEnd="80000">
                                          <p:cBhvr>
                                            <p:cTn id="126" dur="50" fill="hold"/>
                                            <p:tgtEl>
                                              <p:spTgt spid="91"/>
                                            </p:tgtEl>
                                          </p:cBhvr>
                                          <p:by x="150000" y="150000"/>
                                        </p:animScale>
                                      </p:childTnLst>
                                    </p:cTn>
                                  </p:par>
                                </p:childTnLst>
                              </p:cTn>
                            </p:par>
                            <p:par>
                              <p:cTn id="127" fill="hold">
                                <p:stCondLst>
                                  <p:cond delay="2400"/>
                                </p:stCondLst>
                                <p:childTnLst>
                                  <p:par>
                                    <p:cTn id="128" presetID="1" presetClass="entr" presetSubtype="0" fill="hold" nodeType="afterEffect">
                                      <p:stCondLst>
                                        <p:cond delay="0"/>
                                      </p:stCondLst>
                                      <p:childTnLst>
                                        <p:set>
                                          <p:cBhvr>
                                            <p:cTn id="129" dur="1" fill="hold">
                                              <p:stCondLst>
                                                <p:cond delay="49"/>
                                              </p:stCondLst>
                                            </p:cTn>
                                            <p:tgtEl>
                                              <p:spTgt spid="92"/>
                                            </p:tgtEl>
                                            <p:attrNameLst>
                                              <p:attrName>style.visibility</p:attrName>
                                            </p:attrNameLst>
                                          </p:cBhvr>
                                          <p:to>
                                            <p:strVal val="visible"/>
                                          </p:to>
                                        </p:set>
                                      </p:childTnLst>
                                    </p:cTn>
                                  </p:par>
                                  <p:par>
                                    <p:cTn id="130" presetID="6" presetClass="emph" presetSubtype="0" autoRev="1" fill="hold" nodeType="withEffect" p14:presetBounceEnd="80000">
                                      <p:stCondLst>
                                        <p:cond delay="0"/>
                                      </p:stCondLst>
                                      <p:childTnLst>
                                        <p:animScale p14:bounceEnd="80000">
                                          <p:cBhvr>
                                            <p:cTn id="131" dur="50" fill="hold"/>
                                            <p:tgtEl>
                                              <p:spTgt spid="92"/>
                                            </p:tgtEl>
                                          </p:cBhvr>
                                          <p:by x="150000" y="150000"/>
                                        </p:animScale>
                                      </p:childTnLst>
                                    </p:cTn>
                                  </p:par>
                                </p:childTnLst>
                              </p:cTn>
                            </p:par>
                            <p:par>
                              <p:cTn id="132" fill="hold">
                                <p:stCondLst>
                                  <p:cond delay="2500"/>
                                </p:stCondLst>
                                <p:childTnLst>
                                  <p:par>
                                    <p:cTn id="133" presetID="1" presetClass="entr" presetSubtype="0" fill="hold" nodeType="afterEffect">
                                      <p:stCondLst>
                                        <p:cond delay="0"/>
                                      </p:stCondLst>
                                      <p:childTnLst>
                                        <p:set>
                                          <p:cBhvr>
                                            <p:cTn id="134" dur="1" fill="hold">
                                              <p:stCondLst>
                                                <p:cond delay="49"/>
                                              </p:stCondLst>
                                            </p:cTn>
                                            <p:tgtEl>
                                              <p:spTgt spid="93"/>
                                            </p:tgtEl>
                                            <p:attrNameLst>
                                              <p:attrName>style.visibility</p:attrName>
                                            </p:attrNameLst>
                                          </p:cBhvr>
                                          <p:to>
                                            <p:strVal val="visible"/>
                                          </p:to>
                                        </p:set>
                                      </p:childTnLst>
                                    </p:cTn>
                                  </p:par>
                                  <p:par>
                                    <p:cTn id="135" presetID="6" presetClass="emph" presetSubtype="0" autoRev="1" fill="hold" nodeType="withEffect" p14:presetBounceEnd="80000">
                                      <p:stCondLst>
                                        <p:cond delay="0"/>
                                      </p:stCondLst>
                                      <p:childTnLst>
                                        <p:animScale p14:bounceEnd="80000">
                                          <p:cBhvr>
                                            <p:cTn id="136" dur="50" fill="hold"/>
                                            <p:tgtEl>
                                              <p:spTgt spid="93"/>
                                            </p:tgtEl>
                                          </p:cBhvr>
                                          <p:by x="150000" y="150000"/>
                                        </p:animScale>
                                      </p:childTnLst>
                                    </p:cTn>
                                  </p:par>
                                </p:childTnLst>
                              </p:cTn>
                            </p:par>
                            <p:par>
                              <p:cTn id="137" fill="hold">
                                <p:stCondLst>
                                  <p:cond delay="2600"/>
                                </p:stCondLst>
                                <p:childTnLst>
                                  <p:par>
                                    <p:cTn id="138" presetID="1" presetClass="entr" presetSubtype="0" fill="hold" nodeType="afterEffect">
                                      <p:stCondLst>
                                        <p:cond delay="0"/>
                                      </p:stCondLst>
                                      <p:childTnLst>
                                        <p:set>
                                          <p:cBhvr>
                                            <p:cTn id="139" dur="1" fill="hold">
                                              <p:stCondLst>
                                                <p:cond delay="49"/>
                                              </p:stCondLst>
                                            </p:cTn>
                                            <p:tgtEl>
                                              <p:spTgt spid="94"/>
                                            </p:tgtEl>
                                            <p:attrNameLst>
                                              <p:attrName>style.visibility</p:attrName>
                                            </p:attrNameLst>
                                          </p:cBhvr>
                                          <p:to>
                                            <p:strVal val="visible"/>
                                          </p:to>
                                        </p:set>
                                      </p:childTnLst>
                                    </p:cTn>
                                  </p:par>
                                  <p:par>
                                    <p:cTn id="140" presetID="6" presetClass="emph" presetSubtype="0" autoRev="1" fill="hold" nodeType="withEffect" p14:presetBounceEnd="80000">
                                      <p:stCondLst>
                                        <p:cond delay="0"/>
                                      </p:stCondLst>
                                      <p:childTnLst>
                                        <p:animScale p14:bounceEnd="80000">
                                          <p:cBhvr>
                                            <p:cTn id="141" dur="50" fill="hold"/>
                                            <p:tgtEl>
                                              <p:spTgt spid="94"/>
                                            </p:tgtEl>
                                          </p:cBhvr>
                                          <p:by x="150000" y="150000"/>
                                        </p:animScale>
                                      </p:childTnLst>
                                    </p:cTn>
                                  </p:par>
                                </p:childTnLst>
                              </p:cTn>
                            </p:par>
                            <p:par>
                              <p:cTn id="142" fill="hold">
                                <p:stCondLst>
                                  <p:cond delay="2700"/>
                                </p:stCondLst>
                                <p:childTnLst>
                                  <p:par>
                                    <p:cTn id="143" presetID="1" presetClass="entr" presetSubtype="0" fill="hold" nodeType="afterEffect">
                                      <p:stCondLst>
                                        <p:cond delay="0"/>
                                      </p:stCondLst>
                                      <p:childTnLst>
                                        <p:set>
                                          <p:cBhvr>
                                            <p:cTn id="144" dur="1" fill="hold">
                                              <p:stCondLst>
                                                <p:cond delay="49"/>
                                              </p:stCondLst>
                                            </p:cTn>
                                            <p:tgtEl>
                                              <p:spTgt spid="95"/>
                                            </p:tgtEl>
                                            <p:attrNameLst>
                                              <p:attrName>style.visibility</p:attrName>
                                            </p:attrNameLst>
                                          </p:cBhvr>
                                          <p:to>
                                            <p:strVal val="visible"/>
                                          </p:to>
                                        </p:set>
                                      </p:childTnLst>
                                    </p:cTn>
                                  </p:par>
                                  <p:par>
                                    <p:cTn id="145" presetID="6" presetClass="emph" presetSubtype="0" autoRev="1" fill="hold" nodeType="withEffect" p14:presetBounceEnd="80000">
                                      <p:stCondLst>
                                        <p:cond delay="0"/>
                                      </p:stCondLst>
                                      <p:childTnLst>
                                        <p:animScale p14:bounceEnd="80000">
                                          <p:cBhvr>
                                            <p:cTn id="146" dur="50" fill="hold"/>
                                            <p:tgtEl>
                                              <p:spTgt spid="95"/>
                                            </p:tgtEl>
                                          </p:cBhvr>
                                          <p:by x="150000" y="150000"/>
                                        </p:animScale>
                                      </p:childTnLst>
                                    </p:cTn>
                                  </p:par>
                                </p:childTnLst>
                              </p:cTn>
                            </p:par>
                            <p:par>
                              <p:cTn id="147" fill="hold">
                                <p:stCondLst>
                                  <p:cond delay="2800"/>
                                </p:stCondLst>
                                <p:childTnLst>
                                  <p:par>
                                    <p:cTn id="148" presetID="2" presetClass="exit" presetSubtype="4" fill="hold" nodeType="afterEffect">
                                      <p:stCondLst>
                                        <p:cond delay="0"/>
                                      </p:stCondLst>
                                      <p:childTnLst>
                                        <p:anim calcmode="lin" valueType="num">
                                          <p:cBhvr additive="base">
                                            <p:cTn id="149" dur="500"/>
                                            <p:tgtEl>
                                              <p:spTgt spid="72"/>
                                            </p:tgtEl>
                                            <p:attrNameLst>
                                              <p:attrName>ppt_x</p:attrName>
                                            </p:attrNameLst>
                                          </p:cBhvr>
                                          <p:tavLst>
                                            <p:tav tm="0">
                                              <p:val>
                                                <p:strVal val="ppt_x"/>
                                              </p:val>
                                            </p:tav>
                                            <p:tav tm="100000">
                                              <p:val>
                                                <p:strVal val="ppt_x"/>
                                              </p:val>
                                            </p:tav>
                                          </p:tavLst>
                                        </p:anim>
                                        <p:anim calcmode="lin" valueType="num">
                                          <p:cBhvr additive="base">
                                            <p:cTn id="150" dur="500"/>
                                            <p:tgtEl>
                                              <p:spTgt spid="72"/>
                                            </p:tgtEl>
                                            <p:attrNameLst>
                                              <p:attrName>ppt_y</p:attrName>
                                            </p:attrNameLst>
                                          </p:cBhvr>
                                          <p:tavLst>
                                            <p:tav tm="0">
                                              <p:val>
                                                <p:strVal val="ppt_y"/>
                                              </p:val>
                                            </p:tav>
                                            <p:tav tm="100000">
                                              <p:val>
                                                <p:strVal val="1+ppt_h/2"/>
                                              </p:val>
                                            </p:tav>
                                          </p:tavLst>
                                        </p:anim>
                                        <p:set>
                                          <p:cBhvr>
                                            <p:cTn id="151" dur="1" fill="hold">
                                              <p:stCondLst>
                                                <p:cond delay="499"/>
                                              </p:stCondLst>
                                            </p:cTn>
                                            <p:tgtEl>
                                              <p:spTgt spid="72"/>
                                            </p:tgtEl>
                                            <p:attrNameLst>
                                              <p:attrName>style.visibility</p:attrName>
                                            </p:attrNameLst>
                                          </p:cBhvr>
                                          <p:to>
                                            <p:strVal val="hidden"/>
                                          </p:to>
                                        </p:set>
                                      </p:childTnLst>
                                    </p:cTn>
                                  </p:par>
                                  <p:par>
                                    <p:cTn id="152" presetID="2" presetClass="exit" presetSubtype="4" fill="hold" nodeType="withEffect">
                                      <p:stCondLst>
                                        <p:cond delay="0"/>
                                      </p:stCondLst>
                                      <p:childTnLst>
                                        <p:anim calcmode="lin" valueType="num">
                                          <p:cBhvr additive="base">
                                            <p:cTn id="153" dur="500"/>
                                            <p:tgtEl>
                                              <p:spTgt spid="75"/>
                                            </p:tgtEl>
                                            <p:attrNameLst>
                                              <p:attrName>ppt_x</p:attrName>
                                            </p:attrNameLst>
                                          </p:cBhvr>
                                          <p:tavLst>
                                            <p:tav tm="0">
                                              <p:val>
                                                <p:strVal val="ppt_x"/>
                                              </p:val>
                                            </p:tav>
                                            <p:tav tm="100000">
                                              <p:val>
                                                <p:strVal val="ppt_x"/>
                                              </p:val>
                                            </p:tav>
                                          </p:tavLst>
                                        </p:anim>
                                        <p:anim calcmode="lin" valueType="num">
                                          <p:cBhvr additive="base">
                                            <p:cTn id="154" dur="500"/>
                                            <p:tgtEl>
                                              <p:spTgt spid="75"/>
                                            </p:tgtEl>
                                            <p:attrNameLst>
                                              <p:attrName>ppt_y</p:attrName>
                                            </p:attrNameLst>
                                          </p:cBhvr>
                                          <p:tavLst>
                                            <p:tav tm="0">
                                              <p:val>
                                                <p:strVal val="ppt_y"/>
                                              </p:val>
                                            </p:tav>
                                            <p:tav tm="100000">
                                              <p:val>
                                                <p:strVal val="1+ppt_h/2"/>
                                              </p:val>
                                            </p:tav>
                                          </p:tavLst>
                                        </p:anim>
                                        <p:set>
                                          <p:cBhvr>
                                            <p:cTn id="155" dur="1" fill="hold">
                                              <p:stCondLst>
                                                <p:cond delay="499"/>
                                              </p:stCondLst>
                                            </p:cTn>
                                            <p:tgtEl>
                                              <p:spTgt spid="75"/>
                                            </p:tgtEl>
                                            <p:attrNameLst>
                                              <p:attrName>style.visibility</p:attrName>
                                            </p:attrNameLst>
                                          </p:cBhvr>
                                          <p:to>
                                            <p:strVal val="hidden"/>
                                          </p:to>
                                        </p:set>
                                      </p:childTnLst>
                                    </p:cTn>
                                  </p:par>
                                  <p:par>
                                    <p:cTn id="156" presetID="2" presetClass="exit" presetSubtype="4" fill="hold" nodeType="withEffect">
                                      <p:stCondLst>
                                        <p:cond delay="0"/>
                                      </p:stCondLst>
                                      <p:childTnLst>
                                        <p:anim calcmode="lin" valueType="num">
                                          <p:cBhvr additive="base">
                                            <p:cTn id="157" dur="500"/>
                                            <p:tgtEl>
                                              <p:spTgt spid="76"/>
                                            </p:tgtEl>
                                            <p:attrNameLst>
                                              <p:attrName>ppt_x</p:attrName>
                                            </p:attrNameLst>
                                          </p:cBhvr>
                                          <p:tavLst>
                                            <p:tav tm="0">
                                              <p:val>
                                                <p:strVal val="ppt_x"/>
                                              </p:val>
                                            </p:tav>
                                            <p:tav tm="100000">
                                              <p:val>
                                                <p:strVal val="ppt_x"/>
                                              </p:val>
                                            </p:tav>
                                          </p:tavLst>
                                        </p:anim>
                                        <p:anim calcmode="lin" valueType="num">
                                          <p:cBhvr additive="base">
                                            <p:cTn id="158" dur="500"/>
                                            <p:tgtEl>
                                              <p:spTgt spid="76"/>
                                            </p:tgtEl>
                                            <p:attrNameLst>
                                              <p:attrName>ppt_y</p:attrName>
                                            </p:attrNameLst>
                                          </p:cBhvr>
                                          <p:tavLst>
                                            <p:tav tm="0">
                                              <p:val>
                                                <p:strVal val="ppt_y"/>
                                              </p:val>
                                            </p:tav>
                                            <p:tav tm="100000">
                                              <p:val>
                                                <p:strVal val="1+ppt_h/2"/>
                                              </p:val>
                                            </p:tav>
                                          </p:tavLst>
                                        </p:anim>
                                        <p:set>
                                          <p:cBhvr>
                                            <p:cTn id="159" dur="1" fill="hold">
                                              <p:stCondLst>
                                                <p:cond delay="499"/>
                                              </p:stCondLst>
                                            </p:cTn>
                                            <p:tgtEl>
                                              <p:spTgt spid="76"/>
                                            </p:tgtEl>
                                            <p:attrNameLst>
                                              <p:attrName>style.visibility</p:attrName>
                                            </p:attrNameLst>
                                          </p:cBhvr>
                                          <p:to>
                                            <p:strVal val="hidden"/>
                                          </p:to>
                                        </p:set>
                                      </p:childTnLst>
                                    </p:cTn>
                                  </p:par>
                                  <p:par>
                                    <p:cTn id="160" presetID="2" presetClass="exit" presetSubtype="4" fill="hold" nodeType="withEffect">
                                      <p:stCondLst>
                                        <p:cond delay="0"/>
                                      </p:stCondLst>
                                      <p:childTnLst>
                                        <p:anim calcmode="lin" valueType="num">
                                          <p:cBhvr additive="base">
                                            <p:cTn id="161" dur="500"/>
                                            <p:tgtEl>
                                              <p:spTgt spid="77"/>
                                            </p:tgtEl>
                                            <p:attrNameLst>
                                              <p:attrName>ppt_x</p:attrName>
                                            </p:attrNameLst>
                                          </p:cBhvr>
                                          <p:tavLst>
                                            <p:tav tm="0">
                                              <p:val>
                                                <p:strVal val="ppt_x"/>
                                              </p:val>
                                            </p:tav>
                                            <p:tav tm="100000">
                                              <p:val>
                                                <p:strVal val="ppt_x"/>
                                              </p:val>
                                            </p:tav>
                                          </p:tavLst>
                                        </p:anim>
                                        <p:anim calcmode="lin" valueType="num">
                                          <p:cBhvr additive="base">
                                            <p:cTn id="162" dur="500"/>
                                            <p:tgtEl>
                                              <p:spTgt spid="77"/>
                                            </p:tgtEl>
                                            <p:attrNameLst>
                                              <p:attrName>ppt_y</p:attrName>
                                            </p:attrNameLst>
                                          </p:cBhvr>
                                          <p:tavLst>
                                            <p:tav tm="0">
                                              <p:val>
                                                <p:strVal val="ppt_y"/>
                                              </p:val>
                                            </p:tav>
                                            <p:tav tm="100000">
                                              <p:val>
                                                <p:strVal val="1+ppt_h/2"/>
                                              </p:val>
                                            </p:tav>
                                          </p:tavLst>
                                        </p:anim>
                                        <p:set>
                                          <p:cBhvr>
                                            <p:cTn id="163" dur="1" fill="hold">
                                              <p:stCondLst>
                                                <p:cond delay="499"/>
                                              </p:stCondLst>
                                            </p:cTn>
                                            <p:tgtEl>
                                              <p:spTgt spid="77"/>
                                            </p:tgtEl>
                                            <p:attrNameLst>
                                              <p:attrName>style.visibility</p:attrName>
                                            </p:attrNameLst>
                                          </p:cBhvr>
                                          <p:to>
                                            <p:strVal val="hidden"/>
                                          </p:to>
                                        </p:set>
                                      </p:childTnLst>
                                    </p:cTn>
                                  </p:par>
                                  <p:par>
                                    <p:cTn id="164" presetID="2" presetClass="exit" presetSubtype="4" fill="hold" nodeType="withEffect">
                                      <p:stCondLst>
                                        <p:cond delay="0"/>
                                      </p:stCondLst>
                                      <p:childTnLst>
                                        <p:anim calcmode="lin" valueType="num">
                                          <p:cBhvr additive="base">
                                            <p:cTn id="165" dur="500"/>
                                            <p:tgtEl>
                                              <p:spTgt spid="78"/>
                                            </p:tgtEl>
                                            <p:attrNameLst>
                                              <p:attrName>ppt_x</p:attrName>
                                            </p:attrNameLst>
                                          </p:cBhvr>
                                          <p:tavLst>
                                            <p:tav tm="0">
                                              <p:val>
                                                <p:strVal val="ppt_x"/>
                                              </p:val>
                                            </p:tav>
                                            <p:tav tm="100000">
                                              <p:val>
                                                <p:strVal val="ppt_x"/>
                                              </p:val>
                                            </p:tav>
                                          </p:tavLst>
                                        </p:anim>
                                        <p:anim calcmode="lin" valueType="num">
                                          <p:cBhvr additive="base">
                                            <p:cTn id="166" dur="500"/>
                                            <p:tgtEl>
                                              <p:spTgt spid="78"/>
                                            </p:tgtEl>
                                            <p:attrNameLst>
                                              <p:attrName>ppt_y</p:attrName>
                                            </p:attrNameLst>
                                          </p:cBhvr>
                                          <p:tavLst>
                                            <p:tav tm="0">
                                              <p:val>
                                                <p:strVal val="ppt_y"/>
                                              </p:val>
                                            </p:tav>
                                            <p:tav tm="100000">
                                              <p:val>
                                                <p:strVal val="1+ppt_h/2"/>
                                              </p:val>
                                            </p:tav>
                                          </p:tavLst>
                                        </p:anim>
                                        <p:set>
                                          <p:cBhvr>
                                            <p:cTn id="167" dur="1" fill="hold">
                                              <p:stCondLst>
                                                <p:cond delay="499"/>
                                              </p:stCondLst>
                                            </p:cTn>
                                            <p:tgtEl>
                                              <p:spTgt spid="78"/>
                                            </p:tgtEl>
                                            <p:attrNameLst>
                                              <p:attrName>style.visibility</p:attrName>
                                            </p:attrNameLst>
                                          </p:cBhvr>
                                          <p:to>
                                            <p:strVal val="hidden"/>
                                          </p:to>
                                        </p:set>
                                      </p:childTnLst>
                                    </p:cTn>
                                  </p:par>
                                  <p:par>
                                    <p:cTn id="168" presetID="2" presetClass="exit" presetSubtype="4" fill="hold" nodeType="withEffect">
                                      <p:stCondLst>
                                        <p:cond delay="0"/>
                                      </p:stCondLst>
                                      <p:childTnLst>
                                        <p:anim calcmode="lin" valueType="num">
                                          <p:cBhvr additive="base">
                                            <p:cTn id="169" dur="500"/>
                                            <p:tgtEl>
                                              <p:spTgt spid="79"/>
                                            </p:tgtEl>
                                            <p:attrNameLst>
                                              <p:attrName>ppt_x</p:attrName>
                                            </p:attrNameLst>
                                          </p:cBhvr>
                                          <p:tavLst>
                                            <p:tav tm="0">
                                              <p:val>
                                                <p:strVal val="ppt_x"/>
                                              </p:val>
                                            </p:tav>
                                            <p:tav tm="100000">
                                              <p:val>
                                                <p:strVal val="ppt_x"/>
                                              </p:val>
                                            </p:tav>
                                          </p:tavLst>
                                        </p:anim>
                                        <p:anim calcmode="lin" valueType="num">
                                          <p:cBhvr additive="base">
                                            <p:cTn id="170" dur="500"/>
                                            <p:tgtEl>
                                              <p:spTgt spid="79"/>
                                            </p:tgtEl>
                                            <p:attrNameLst>
                                              <p:attrName>ppt_y</p:attrName>
                                            </p:attrNameLst>
                                          </p:cBhvr>
                                          <p:tavLst>
                                            <p:tav tm="0">
                                              <p:val>
                                                <p:strVal val="ppt_y"/>
                                              </p:val>
                                            </p:tav>
                                            <p:tav tm="100000">
                                              <p:val>
                                                <p:strVal val="1+ppt_h/2"/>
                                              </p:val>
                                            </p:tav>
                                          </p:tavLst>
                                        </p:anim>
                                        <p:set>
                                          <p:cBhvr>
                                            <p:cTn id="171" dur="1" fill="hold">
                                              <p:stCondLst>
                                                <p:cond delay="499"/>
                                              </p:stCondLst>
                                            </p:cTn>
                                            <p:tgtEl>
                                              <p:spTgt spid="79"/>
                                            </p:tgtEl>
                                            <p:attrNameLst>
                                              <p:attrName>style.visibility</p:attrName>
                                            </p:attrNameLst>
                                          </p:cBhvr>
                                          <p:to>
                                            <p:strVal val="hidden"/>
                                          </p:to>
                                        </p:set>
                                      </p:childTnLst>
                                    </p:cTn>
                                  </p:par>
                                  <p:par>
                                    <p:cTn id="172" presetID="2" presetClass="exit" presetSubtype="4" fill="hold" nodeType="withEffect">
                                      <p:stCondLst>
                                        <p:cond delay="0"/>
                                      </p:stCondLst>
                                      <p:childTnLst>
                                        <p:anim calcmode="lin" valueType="num">
                                          <p:cBhvr additive="base">
                                            <p:cTn id="173" dur="500"/>
                                            <p:tgtEl>
                                              <p:spTgt spid="80"/>
                                            </p:tgtEl>
                                            <p:attrNameLst>
                                              <p:attrName>ppt_x</p:attrName>
                                            </p:attrNameLst>
                                          </p:cBhvr>
                                          <p:tavLst>
                                            <p:tav tm="0">
                                              <p:val>
                                                <p:strVal val="ppt_x"/>
                                              </p:val>
                                            </p:tav>
                                            <p:tav tm="100000">
                                              <p:val>
                                                <p:strVal val="ppt_x"/>
                                              </p:val>
                                            </p:tav>
                                          </p:tavLst>
                                        </p:anim>
                                        <p:anim calcmode="lin" valueType="num">
                                          <p:cBhvr additive="base">
                                            <p:cTn id="174" dur="500"/>
                                            <p:tgtEl>
                                              <p:spTgt spid="80"/>
                                            </p:tgtEl>
                                            <p:attrNameLst>
                                              <p:attrName>ppt_y</p:attrName>
                                            </p:attrNameLst>
                                          </p:cBhvr>
                                          <p:tavLst>
                                            <p:tav tm="0">
                                              <p:val>
                                                <p:strVal val="ppt_y"/>
                                              </p:val>
                                            </p:tav>
                                            <p:tav tm="100000">
                                              <p:val>
                                                <p:strVal val="1+ppt_h/2"/>
                                              </p:val>
                                            </p:tav>
                                          </p:tavLst>
                                        </p:anim>
                                        <p:set>
                                          <p:cBhvr>
                                            <p:cTn id="175" dur="1" fill="hold">
                                              <p:stCondLst>
                                                <p:cond delay="499"/>
                                              </p:stCondLst>
                                            </p:cTn>
                                            <p:tgtEl>
                                              <p:spTgt spid="80"/>
                                            </p:tgtEl>
                                            <p:attrNameLst>
                                              <p:attrName>style.visibility</p:attrName>
                                            </p:attrNameLst>
                                          </p:cBhvr>
                                          <p:to>
                                            <p:strVal val="hidden"/>
                                          </p:to>
                                        </p:set>
                                      </p:childTnLst>
                                    </p:cTn>
                                  </p:par>
                                  <p:par>
                                    <p:cTn id="176" presetID="2" presetClass="exit" presetSubtype="4" fill="hold" nodeType="withEffect">
                                      <p:stCondLst>
                                        <p:cond delay="0"/>
                                      </p:stCondLst>
                                      <p:childTnLst>
                                        <p:anim calcmode="lin" valueType="num">
                                          <p:cBhvr additive="base">
                                            <p:cTn id="177" dur="500"/>
                                            <p:tgtEl>
                                              <p:spTgt spid="81"/>
                                            </p:tgtEl>
                                            <p:attrNameLst>
                                              <p:attrName>ppt_x</p:attrName>
                                            </p:attrNameLst>
                                          </p:cBhvr>
                                          <p:tavLst>
                                            <p:tav tm="0">
                                              <p:val>
                                                <p:strVal val="ppt_x"/>
                                              </p:val>
                                            </p:tav>
                                            <p:tav tm="100000">
                                              <p:val>
                                                <p:strVal val="ppt_x"/>
                                              </p:val>
                                            </p:tav>
                                          </p:tavLst>
                                        </p:anim>
                                        <p:anim calcmode="lin" valueType="num">
                                          <p:cBhvr additive="base">
                                            <p:cTn id="178" dur="500"/>
                                            <p:tgtEl>
                                              <p:spTgt spid="81"/>
                                            </p:tgtEl>
                                            <p:attrNameLst>
                                              <p:attrName>ppt_y</p:attrName>
                                            </p:attrNameLst>
                                          </p:cBhvr>
                                          <p:tavLst>
                                            <p:tav tm="0">
                                              <p:val>
                                                <p:strVal val="ppt_y"/>
                                              </p:val>
                                            </p:tav>
                                            <p:tav tm="100000">
                                              <p:val>
                                                <p:strVal val="1+ppt_h/2"/>
                                              </p:val>
                                            </p:tav>
                                          </p:tavLst>
                                        </p:anim>
                                        <p:set>
                                          <p:cBhvr>
                                            <p:cTn id="179" dur="1" fill="hold">
                                              <p:stCondLst>
                                                <p:cond delay="499"/>
                                              </p:stCondLst>
                                            </p:cTn>
                                            <p:tgtEl>
                                              <p:spTgt spid="81"/>
                                            </p:tgtEl>
                                            <p:attrNameLst>
                                              <p:attrName>style.visibility</p:attrName>
                                            </p:attrNameLst>
                                          </p:cBhvr>
                                          <p:to>
                                            <p:strVal val="hidden"/>
                                          </p:to>
                                        </p:set>
                                      </p:childTnLst>
                                    </p:cTn>
                                  </p:par>
                                  <p:par>
                                    <p:cTn id="180" presetID="2" presetClass="exit" presetSubtype="4" fill="hold" nodeType="withEffect">
                                      <p:stCondLst>
                                        <p:cond delay="0"/>
                                      </p:stCondLst>
                                      <p:childTnLst>
                                        <p:anim calcmode="lin" valueType="num">
                                          <p:cBhvr additive="base">
                                            <p:cTn id="181" dur="500"/>
                                            <p:tgtEl>
                                              <p:spTgt spid="82"/>
                                            </p:tgtEl>
                                            <p:attrNameLst>
                                              <p:attrName>ppt_x</p:attrName>
                                            </p:attrNameLst>
                                          </p:cBhvr>
                                          <p:tavLst>
                                            <p:tav tm="0">
                                              <p:val>
                                                <p:strVal val="ppt_x"/>
                                              </p:val>
                                            </p:tav>
                                            <p:tav tm="100000">
                                              <p:val>
                                                <p:strVal val="ppt_x"/>
                                              </p:val>
                                            </p:tav>
                                          </p:tavLst>
                                        </p:anim>
                                        <p:anim calcmode="lin" valueType="num">
                                          <p:cBhvr additive="base">
                                            <p:cTn id="182" dur="500"/>
                                            <p:tgtEl>
                                              <p:spTgt spid="82"/>
                                            </p:tgtEl>
                                            <p:attrNameLst>
                                              <p:attrName>ppt_y</p:attrName>
                                            </p:attrNameLst>
                                          </p:cBhvr>
                                          <p:tavLst>
                                            <p:tav tm="0">
                                              <p:val>
                                                <p:strVal val="ppt_y"/>
                                              </p:val>
                                            </p:tav>
                                            <p:tav tm="100000">
                                              <p:val>
                                                <p:strVal val="1+ppt_h/2"/>
                                              </p:val>
                                            </p:tav>
                                          </p:tavLst>
                                        </p:anim>
                                        <p:set>
                                          <p:cBhvr>
                                            <p:cTn id="183" dur="1" fill="hold">
                                              <p:stCondLst>
                                                <p:cond delay="499"/>
                                              </p:stCondLst>
                                            </p:cTn>
                                            <p:tgtEl>
                                              <p:spTgt spid="82"/>
                                            </p:tgtEl>
                                            <p:attrNameLst>
                                              <p:attrName>style.visibility</p:attrName>
                                            </p:attrNameLst>
                                          </p:cBhvr>
                                          <p:to>
                                            <p:strVal val="hidden"/>
                                          </p:to>
                                        </p:set>
                                      </p:childTnLst>
                                    </p:cTn>
                                  </p:par>
                                  <p:par>
                                    <p:cTn id="184" presetID="2" presetClass="exit" presetSubtype="4" fill="hold" nodeType="withEffect">
                                      <p:stCondLst>
                                        <p:cond delay="0"/>
                                      </p:stCondLst>
                                      <p:childTnLst>
                                        <p:anim calcmode="lin" valueType="num">
                                          <p:cBhvr additive="base">
                                            <p:cTn id="185" dur="500"/>
                                            <p:tgtEl>
                                              <p:spTgt spid="83"/>
                                            </p:tgtEl>
                                            <p:attrNameLst>
                                              <p:attrName>ppt_x</p:attrName>
                                            </p:attrNameLst>
                                          </p:cBhvr>
                                          <p:tavLst>
                                            <p:tav tm="0">
                                              <p:val>
                                                <p:strVal val="ppt_x"/>
                                              </p:val>
                                            </p:tav>
                                            <p:tav tm="100000">
                                              <p:val>
                                                <p:strVal val="ppt_x"/>
                                              </p:val>
                                            </p:tav>
                                          </p:tavLst>
                                        </p:anim>
                                        <p:anim calcmode="lin" valueType="num">
                                          <p:cBhvr additive="base">
                                            <p:cTn id="186" dur="500"/>
                                            <p:tgtEl>
                                              <p:spTgt spid="83"/>
                                            </p:tgtEl>
                                            <p:attrNameLst>
                                              <p:attrName>ppt_y</p:attrName>
                                            </p:attrNameLst>
                                          </p:cBhvr>
                                          <p:tavLst>
                                            <p:tav tm="0">
                                              <p:val>
                                                <p:strVal val="ppt_y"/>
                                              </p:val>
                                            </p:tav>
                                            <p:tav tm="100000">
                                              <p:val>
                                                <p:strVal val="1+ppt_h/2"/>
                                              </p:val>
                                            </p:tav>
                                          </p:tavLst>
                                        </p:anim>
                                        <p:set>
                                          <p:cBhvr>
                                            <p:cTn id="187" dur="1" fill="hold">
                                              <p:stCondLst>
                                                <p:cond delay="499"/>
                                              </p:stCondLst>
                                            </p:cTn>
                                            <p:tgtEl>
                                              <p:spTgt spid="83"/>
                                            </p:tgtEl>
                                            <p:attrNameLst>
                                              <p:attrName>style.visibility</p:attrName>
                                            </p:attrNameLst>
                                          </p:cBhvr>
                                          <p:to>
                                            <p:strVal val="hidden"/>
                                          </p:to>
                                        </p:set>
                                      </p:childTnLst>
                                    </p:cTn>
                                  </p:par>
                                  <p:par>
                                    <p:cTn id="188" presetID="2" presetClass="exit" presetSubtype="4" fill="hold" nodeType="withEffect">
                                      <p:stCondLst>
                                        <p:cond delay="0"/>
                                      </p:stCondLst>
                                      <p:childTnLst>
                                        <p:anim calcmode="lin" valueType="num">
                                          <p:cBhvr additive="base">
                                            <p:cTn id="189" dur="500"/>
                                            <p:tgtEl>
                                              <p:spTgt spid="84"/>
                                            </p:tgtEl>
                                            <p:attrNameLst>
                                              <p:attrName>ppt_x</p:attrName>
                                            </p:attrNameLst>
                                          </p:cBhvr>
                                          <p:tavLst>
                                            <p:tav tm="0">
                                              <p:val>
                                                <p:strVal val="ppt_x"/>
                                              </p:val>
                                            </p:tav>
                                            <p:tav tm="100000">
                                              <p:val>
                                                <p:strVal val="ppt_x"/>
                                              </p:val>
                                            </p:tav>
                                          </p:tavLst>
                                        </p:anim>
                                        <p:anim calcmode="lin" valueType="num">
                                          <p:cBhvr additive="base">
                                            <p:cTn id="190" dur="500"/>
                                            <p:tgtEl>
                                              <p:spTgt spid="84"/>
                                            </p:tgtEl>
                                            <p:attrNameLst>
                                              <p:attrName>ppt_y</p:attrName>
                                            </p:attrNameLst>
                                          </p:cBhvr>
                                          <p:tavLst>
                                            <p:tav tm="0">
                                              <p:val>
                                                <p:strVal val="ppt_y"/>
                                              </p:val>
                                            </p:tav>
                                            <p:tav tm="100000">
                                              <p:val>
                                                <p:strVal val="1+ppt_h/2"/>
                                              </p:val>
                                            </p:tav>
                                          </p:tavLst>
                                        </p:anim>
                                        <p:set>
                                          <p:cBhvr>
                                            <p:cTn id="191" dur="1" fill="hold">
                                              <p:stCondLst>
                                                <p:cond delay="499"/>
                                              </p:stCondLst>
                                            </p:cTn>
                                            <p:tgtEl>
                                              <p:spTgt spid="84"/>
                                            </p:tgtEl>
                                            <p:attrNameLst>
                                              <p:attrName>style.visibility</p:attrName>
                                            </p:attrNameLst>
                                          </p:cBhvr>
                                          <p:to>
                                            <p:strVal val="hidden"/>
                                          </p:to>
                                        </p:set>
                                      </p:childTnLst>
                                    </p:cTn>
                                  </p:par>
                                  <p:par>
                                    <p:cTn id="192" presetID="2" presetClass="exit" presetSubtype="4" fill="hold" nodeType="withEffect">
                                      <p:stCondLst>
                                        <p:cond delay="0"/>
                                      </p:stCondLst>
                                      <p:childTnLst>
                                        <p:anim calcmode="lin" valueType="num">
                                          <p:cBhvr additive="base">
                                            <p:cTn id="193" dur="500"/>
                                            <p:tgtEl>
                                              <p:spTgt spid="85"/>
                                            </p:tgtEl>
                                            <p:attrNameLst>
                                              <p:attrName>ppt_x</p:attrName>
                                            </p:attrNameLst>
                                          </p:cBhvr>
                                          <p:tavLst>
                                            <p:tav tm="0">
                                              <p:val>
                                                <p:strVal val="ppt_x"/>
                                              </p:val>
                                            </p:tav>
                                            <p:tav tm="100000">
                                              <p:val>
                                                <p:strVal val="ppt_x"/>
                                              </p:val>
                                            </p:tav>
                                          </p:tavLst>
                                        </p:anim>
                                        <p:anim calcmode="lin" valueType="num">
                                          <p:cBhvr additive="base">
                                            <p:cTn id="194" dur="500"/>
                                            <p:tgtEl>
                                              <p:spTgt spid="85"/>
                                            </p:tgtEl>
                                            <p:attrNameLst>
                                              <p:attrName>ppt_y</p:attrName>
                                            </p:attrNameLst>
                                          </p:cBhvr>
                                          <p:tavLst>
                                            <p:tav tm="0">
                                              <p:val>
                                                <p:strVal val="ppt_y"/>
                                              </p:val>
                                            </p:tav>
                                            <p:tav tm="100000">
                                              <p:val>
                                                <p:strVal val="1+ppt_h/2"/>
                                              </p:val>
                                            </p:tav>
                                          </p:tavLst>
                                        </p:anim>
                                        <p:set>
                                          <p:cBhvr>
                                            <p:cTn id="195" dur="1" fill="hold">
                                              <p:stCondLst>
                                                <p:cond delay="499"/>
                                              </p:stCondLst>
                                            </p:cTn>
                                            <p:tgtEl>
                                              <p:spTgt spid="85"/>
                                            </p:tgtEl>
                                            <p:attrNameLst>
                                              <p:attrName>style.visibility</p:attrName>
                                            </p:attrNameLst>
                                          </p:cBhvr>
                                          <p:to>
                                            <p:strVal val="hidden"/>
                                          </p:to>
                                        </p:set>
                                      </p:childTnLst>
                                    </p:cTn>
                                  </p:par>
                                  <p:par>
                                    <p:cTn id="196" presetID="2" presetClass="exit" presetSubtype="4" fill="hold" nodeType="withEffect">
                                      <p:stCondLst>
                                        <p:cond delay="0"/>
                                      </p:stCondLst>
                                      <p:childTnLst>
                                        <p:anim calcmode="lin" valueType="num">
                                          <p:cBhvr additive="base">
                                            <p:cTn id="197" dur="500"/>
                                            <p:tgtEl>
                                              <p:spTgt spid="86"/>
                                            </p:tgtEl>
                                            <p:attrNameLst>
                                              <p:attrName>ppt_x</p:attrName>
                                            </p:attrNameLst>
                                          </p:cBhvr>
                                          <p:tavLst>
                                            <p:tav tm="0">
                                              <p:val>
                                                <p:strVal val="ppt_x"/>
                                              </p:val>
                                            </p:tav>
                                            <p:tav tm="100000">
                                              <p:val>
                                                <p:strVal val="ppt_x"/>
                                              </p:val>
                                            </p:tav>
                                          </p:tavLst>
                                        </p:anim>
                                        <p:anim calcmode="lin" valueType="num">
                                          <p:cBhvr additive="base">
                                            <p:cTn id="198" dur="500"/>
                                            <p:tgtEl>
                                              <p:spTgt spid="86"/>
                                            </p:tgtEl>
                                            <p:attrNameLst>
                                              <p:attrName>ppt_y</p:attrName>
                                            </p:attrNameLst>
                                          </p:cBhvr>
                                          <p:tavLst>
                                            <p:tav tm="0">
                                              <p:val>
                                                <p:strVal val="ppt_y"/>
                                              </p:val>
                                            </p:tav>
                                            <p:tav tm="100000">
                                              <p:val>
                                                <p:strVal val="1+ppt_h/2"/>
                                              </p:val>
                                            </p:tav>
                                          </p:tavLst>
                                        </p:anim>
                                        <p:set>
                                          <p:cBhvr>
                                            <p:cTn id="199" dur="1" fill="hold">
                                              <p:stCondLst>
                                                <p:cond delay="499"/>
                                              </p:stCondLst>
                                            </p:cTn>
                                            <p:tgtEl>
                                              <p:spTgt spid="86"/>
                                            </p:tgtEl>
                                            <p:attrNameLst>
                                              <p:attrName>style.visibility</p:attrName>
                                            </p:attrNameLst>
                                          </p:cBhvr>
                                          <p:to>
                                            <p:strVal val="hidden"/>
                                          </p:to>
                                        </p:set>
                                      </p:childTnLst>
                                    </p:cTn>
                                  </p:par>
                                  <p:par>
                                    <p:cTn id="200" presetID="2" presetClass="exit" presetSubtype="4" fill="hold" nodeType="withEffect">
                                      <p:stCondLst>
                                        <p:cond delay="0"/>
                                      </p:stCondLst>
                                      <p:childTnLst>
                                        <p:anim calcmode="lin" valueType="num">
                                          <p:cBhvr additive="base">
                                            <p:cTn id="201" dur="500"/>
                                            <p:tgtEl>
                                              <p:spTgt spid="87"/>
                                            </p:tgtEl>
                                            <p:attrNameLst>
                                              <p:attrName>ppt_x</p:attrName>
                                            </p:attrNameLst>
                                          </p:cBhvr>
                                          <p:tavLst>
                                            <p:tav tm="0">
                                              <p:val>
                                                <p:strVal val="ppt_x"/>
                                              </p:val>
                                            </p:tav>
                                            <p:tav tm="100000">
                                              <p:val>
                                                <p:strVal val="ppt_x"/>
                                              </p:val>
                                            </p:tav>
                                          </p:tavLst>
                                        </p:anim>
                                        <p:anim calcmode="lin" valueType="num">
                                          <p:cBhvr additive="base">
                                            <p:cTn id="202" dur="500"/>
                                            <p:tgtEl>
                                              <p:spTgt spid="87"/>
                                            </p:tgtEl>
                                            <p:attrNameLst>
                                              <p:attrName>ppt_y</p:attrName>
                                            </p:attrNameLst>
                                          </p:cBhvr>
                                          <p:tavLst>
                                            <p:tav tm="0">
                                              <p:val>
                                                <p:strVal val="ppt_y"/>
                                              </p:val>
                                            </p:tav>
                                            <p:tav tm="100000">
                                              <p:val>
                                                <p:strVal val="1+ppt_h/2"/>
                                              </p:val>
                                            </p:tav>
                                          </p:tavLst>
                                        </p:anim>
                                        <p:set>
                                          <p:cBhvr>
                                            <p:cTn id="203" dur="1" fill="hold">
                                              <p:stCondLst>
                                                <p:cond delay="499"/>
                                              </p:stCondLst>
                                            </p:cTn>
                                            <p:tgtEl>
                                              <p:spTgt spid="87"/>
                                            </p:tgtEl>
                                            <p:attrNameLst>
                                              <p:attrName>style.visibility</p:attrName>
                                            </p:attrNameLst>
                                          </p:cBhvr>
                                          <p:to>
                                            <p:strVal val="hidden"/>
                                          </p:to>
                                        </p:set>
                                      </p:childTnLst>
                                    </p:cTn>
                                  </p:par>
                                  <p:par>
                                    <p:cTn id="204" presetID="2" presetClass="exit" presetSubtype="4" fill="hold" nodeType="withEffect">
                                      <p:stCondLst>
                                        <p:cond delay="0"/>
                                      </p:stCondLst>
                                      <p:childTnLst>
                                        <p:anim calcmode="lin" valueType="num">
                                          <p:cBhvr additive="base">
                                            <p:cTn id="205" dur="500"/>
                                            <p:tgtEl>
                                              <p:spTgt spid="88"/>
                                            </p:tgtEl>
                                            <p:attrNameLst>
                                              <p:attrName>ppt_x</p:attrName>
                                            </p:attrNameLst>
                                          </p:cBhvr>
                                          <p:tavLst>
                                            <p:tav tm="0">
                                              <p:val>
                                                <p:strVal val="ppt_x"/>
                                              </p:val>
                                            </p:tav>
                                            <p:tav tm="100000">
                                              <p:val>
                                                <p:strVal val="ppt_x"/>
                                              </p:val>
                                            </p:tav>
                                          </p:tavLst>
                                        </p:anim>
                                        <p:anim calcmode="lin" valueType="num">
                                          <p:cBhvr additive="base">
                                            <p:cTn id="206" dur="500"/>
                                            <p:tgtEl>
                                              <p:spTgt spid="88"/>
                                            </p:tgtEl>
                                            <p:attrNameLst>
                                              <p:attrName>ppt_y</p:attrName>
                                            </p:attrNameLst>
                                          </p:cBhvr>
                                          <p:tavLst>
                                            <p:tav tm="0">
                                              <p:val>
                                                <p:strVal val="ppt_y"/>
                                              </p:val>
                                            </p:tav>
                                            <p:tav tm="100000">
                                              <p:val>
                                                <p:strVal val="1+ppt_h/2"/>
                                              </p:val>
                                            </p:tav>
                                          </p:tavLst>
                                        </p:anim>
                                        <p:set>
                                          <p:cBhvr>
                                            <p:cTn id="207" dur="1" fill="hold">
                                              <p:stCondLst>
                                                <p:cond delay="499"/>
                                              </p:stCondLst>
                                            </p:cTn>
                                            <p:tgtEl>
                                              <p:spTgt spid="88"/>
                                            </p:tgtEl>
                                            <p:attrNameLst>
                                              <p:attrName>style.visibility</p:attrName>
                                            </p:attrNameLst>
                                          </p:cBhvr>
                                          <p:to>
                                            <p:strVal val="hidden"/>
                                          </p:to>
                                        </p:set>
                                      </p:childTnLst>
                                    </p:cTn>
                                  </p:par>
                                  <p:par>
                                    <p:cTn id="208" presetID="2" presetClass="exit" presetSubtype="4" fill="hold" nodeType="withEffect">
                                      <p:stCondLst>
                                        <p:cond delay="0"/>
                                      </p:stCondLst>
                                      <p:childTnLst>
                                        <p:anim calcmode="lin" valueType="num">
                                          <p:cBhvr additive="base">
                                            <p:cTn id="209" dur="500"/>
                                            <p:tgtEl>
                                              <p:spTgt spid="89"/>
                                            </p:tgtEl>
                                            <p:attrNameLst>
                                              <p:attrName>ppt_x</p:attrName>
                                            </p:attrNameLst>
                                          </p:cBhvr>
                                          <p:tavLst>
                                            <p:tav tm="0">
                                              <p:val>
                                                <p:strVal val="ppt_x"/>
                                              </p:val>
                                            </p:tav>
                                            <p:tav tm="100000">
                                              <p:val>
                                                <p:strVal val="ppt_x"/>
                                              </p:val>
                                            </p:tav>
                                          </p:tavLst>
                                        </p:anim>
                                        <p:anim calcmode="lin" valueType="num">
                                          <p:cBhvr additive="base">
                                            <p:cTn id="210" dur="500"/>
                                            <p:tgtEl>
                                              <p:spTgt spid="89"/>
                                            </p:tgtEl>
                                            <p:attrNameLst>
                                              <p:attrName>ppt_y</p:attrName>
                                            </p:attrNameLst>
                                          </p:cBhvr>
                                          <p:tavLst>
                                            <p:tav tm="0">
                                              <p:val>
                                                <p:strVal val="ppt_y"/>
                                              </p:val>
                                            </p:tav>
                                            <p:tav tm="100000">
                                              <p:val>
                                                <p:strVal val="1+ppt_h/2"/>
                                              </p:val>
                                            </p:tav>
                                          </p:tavLst>
                                        </p:anim>
                                        <p:set>
                                          <p:cBhvr>
                                            <p:cTn id="211" dur="1" fill="hold">
                                              <p:stCondLst>
                                                <p:cond delay="499"/>
                                              </p:stCondLst>
                                            </p:cTn>
                                            <p:tgtEl>
                                              <p:spTgt spid="89"/>
                                            </p:tgtEl>
                                            <p:attrNameLst>
                                              <p:attrName>style.visibility</p:attrName>
                                            </p:attrNameLst>
                                          </p:cBhvr>
                                          <p:to>
                                            <p:strVal val="hidden"/>
                                          </p:to>
                                        </p:set>
                                      </p:childTnLst>
                                    </p:cTn>
                                  </p:par>
                                  <p:par>
                                    <p:cTn id="212" presetID="2" presetClass="exit" presetSubtype="4" fill="hold" nodeType="withEffect">
                                      <p:stCondLst>
                                        <p:cond delay="0"/>
                                      </p:stCondLst>
                                      <p:childTnLst>
                                        <p:anim calcmode="lin" valueType="num">
                                          <p:cBhvr additive="base">
                                            <p:cTn id="213" dur="500"/>
                                            <p:tgtEl>
                                              <p:spTgt spid="90"/>
                                            </p:tgtEl>
                                            <p:attrNameLst>
                                              <p:attrName>ppt_x</p:attrName>
                                            </p:attrNameLst>
                                          </p:cBhvr>
                                          <p:tavLst>
                                            <p:tav tm="0">
                                              <p:val>
                                                <p:strVal val="ppt_x"/>
                                              </p:val>
                                            </p:tav>
                                            <p:tav tm="100000">
                                              <p:val>
                                                <p:strVal val="ppt_x"/>
                                              </p:val>
                                            </p:tav>
                                          </p:tavLst>
                                        </p:anim>
                                        <p:anim calcmode="lin" valueType="num">
                                          <p:cBhvr additive="base">
                                            <p:cTn id="214" dur="500"/>
                                            <p:tgtEl>
                                              <p:spTgt spid="90"/>
                                            </p:tgtEl>
                                            <p:attrNameLst>
                                              <p:attrName>ppt_y</p:attrName>
                                            </p:attrNameLst>
                                          </p:cBhvr>
                                          <p:tavLst>
                                            <p:tav tm="0">
                                              <p:val>
                                                <p:strVal val="ppt_y"/>
                                              </p:val>
                                            </p:tav>
                                            <p:tav tm="100000">
                                              <p:val>
                                                <p:strVal val="1+ppt_h/2"/>
                                              </p:val>
                                            </p:tav>
                                          </p:tavLst>
                                        </p:anim>
                                        <p:set>
                                          <p:cBhvr>
                                            <p:cTn id="215" dur="1" fill="hold">
                                              <p:stCondLst>
                                                <p:cond delay="499"/>
                                              </p:stCondLst>
                                            </p:cTn>
                                            <p:tgtEl>
                                              <p:spTgt spid="90"/>
                                            </p:tgtEl>
                                            <p:attrNameLst>
                                              <p:attrName>style.visibility</p:attrName>
                                            </p:attrNameLst>
                                          </p:cBhvr>
                                          <p:to>
                                            <p:strVal val="hidden"/>
                                          </p:to>
                                        </p:set>
                                      </p:childTnLst>
                                    </p:cTn>
                                  </p:par>
                                  <p:par>
                                    <p:cTn id="216" presetID="2" presetClass="exit" presetSubtype="4" fill="hold" nodeType="withEffect">
                                      <p:stCondLst>
                                        <p:cond delay="0"/>
                                      </p:stCondLst>
                                      <p:childTnLst>
                                        <p:anim calcmode="lin" valueType="num">
                                          <p:cBhvr additive="base">
                                            <p:cTn id="217" dur="500"/>
                                            <p:tgtEl>
                                              <p:spTgt spid="91"/>
                                            </p:tgtEl>
                                            <p:attrNameLst>
                                              <p:attrName>ppt_x</p:attrName>
                                            </p:attrNameLst>
                                          </p:cBhvr>
                                          <p:tavLst>
                                            <p:tav tm="0">
                                              <p:val>
                                                <p:strVal val="ppt_x"/>
                                              </p:val>
                                            </p:tav>
                                            <p:tav tm="100000">
                                              <p:val>
                                                <p:strVal val="ppt_x"/>
                                              </p:val>
                                            </p:tav>
                                          </p:tavLst>
                                        </p:anim>
                                        <p:anim calcmode="lin" valueType="num">
                                          <p:cBhvr additive="base">
                                            <p:cTn id="218" dur="500"/>
                                            <p:tgtEl>
                                              <p:spTgt spid="91"/>
                                            </p:tgtEl>
                                            <p:attrNameLst>
                                              <p:attrName>ppt_y</p:attrName>
                                            </p:attrNameLst>
                                          </p:cBhvr>
                                          <p:tavLst>
                                            <p:tav tm="0">
                                              <p:val>
                                                <p:strVal val="ppt_y"/>
                                              </p:val>
                                            </p:tav>
                                            <p:tav tm="100000">
                                              <p:val>
                                                <p:strVal val="1+ppt_h/2"/>
                                              </p:val>
                                            </p:tav>
                                          </p:tavLst>
                                        </p:anim>
                                        <p:set>
                                          <p:cBhvr>
                                            <p:cTn id="219" dur="1" fill="hold">
                                              <p:stCondLst>
                                                <p:cond delay="499"/>
                                              </p:stCondLst>
                                            </p:cTn>
                                            <p:tgtEl>
                                              <p:spTgt spid="91"/>
                                            </p:tgtEl>
                                            <p:attrNameLst>
                                              <p:attrName>style.visibility</p:attrName>
                                            </p:attrNameLst>
                                          </p:cBhvr>
                                          <p:to>
                                            <p:strVal val="hidden"/>
                                          </p:to>
                                        </p:set>
                                      </p:childTnLst>
                                    </p:cTn>
                                  </p:par>
                                  <p:par>
                                    <p:cTn id="220" presetID="2" presetClass="exit" presetSubtype="4" fill="hold" nodeType="withEffect">
                                      <p:stCondLst>
                                        <p:cond delay="0"/>
                                      </p:stCondLst>
                                      <p:childTnLst>
                                        <p:anim calcmode="lin" valueType="num">
                                          <p:cBhvr additive="base">
                                            <p:cTn id="221" dur="500"/>
                                            <p:tgtEl>
                                              <p:spTgt spid="92"/>
                                            </p:tgtEl>
                                            <p:attrNameLst>
                                              <p:attrName>ppt_x</p:attrName>
                                            </p:attrNameLst>
                                          </p:cBhvr>
                                          <p:tavLst>
                                            <p:tav tm="0">
                                              <p:val>
                                                <p:strVal val="ppt_x"/>
                                              </p:val>
                                            </p:tav>
                                            <p:tav tm="100000">
                                              <p:val>
                                                <p:strVal val="ppt_x"/>
                                              </p:val>
                                            </p:tav>
                                          </p:tavLst>
                                        </p:anim>
                                        <p:anim calcmode="lin" valueType="num">
                                          <p:cBhvr additive="base">
                                            <p:cTn id="222" dur="500"/>
                                            <p:tgtEl>
                                              <p:spTgt spid="92"/>
                                            </p:tgtEl>
                                            <p:attrNameLst>
                                              <p:attrName>ppt_y</p:attrName>
                                            </p:attrNameLst>
                                          </p:cBhvr>
                                          <p:tavLst>
                                            <p:tav tm="0">
                                              <p:val>
                                                <p:strVal val="ppt_y"/>
                                              </p:val>
                                            </p:tav>
                                            <p:tav tm="100000">
                                              <p:val>
                                                <p:strVal val="1+ppt_h/2"/>
                                              </p:val>
                                            </p:tav>
                                          </p:tavLst>
                                        </p:anim>
                                        <p:set>
                                          <p:cBhvr>
                                            <p:cTn id="223" dur="1" fill="hold">
                                              <p:stCondLst>
                                                <p:cond delay="499"/>
                                              </p:stCondLst>
                                            </p:cTn>
                                            <p:tgtEl>
                                              <p:spTgt spid="92"/>
                                            </p:tgtEl>
                                            <p:attrNameLst>
                                              <p:attrName>style.visibility</p:attrName>
                                            </p:attrNameLst>
                                          </p:cBhvr>
                                          <p:to>
                                            <p:strVal val="hidden"/>
                                          </p:to>
                                        </p:set>
                                      </p:childTnLst>
                                    </p:cTn>
                                  </p:par>
                                  <p:par>
                                    <p:cTn id="224" presetID="2" presetClass="exit" presetSubtype="4" fill="hold" nodeType="withEffect">
                                      <p:stCondLst>
                                        <p:cond delay="0"/>
                                      </p:stCondLst>
                                      <p:childTnLst>
                                        <p:anim calcmode="lin" valueType="num">
                                          <p:cBhvr additive="base">
                                            <p:cTn id="225" dur="500"/>
                                            <p:tgtEl>
                                              <p:spTgt spid="93"/>
                                            </p:tgtEl>
                                            <p:attrNameLst>
                                              <p:attrName>ppt_x</p:attrName>
                                            </p:attrNameLst>
                                          </p:cBhvr>
                                          <p:tavLst>
                                            <p:tav tm="0">
                                              <p:val>
                                                <p:strVal val="ppt_x"/>
                                              </p:val>
                                            </p:tav>
                                            <p:tav tm="100000">
                                              <p:val>
                                                <p:strVal val="ppt_x"/>
                                              </p:val>
                                            </p:tav>
                                          </p:tavLst>
                                        </p:anim>
                                        <p:anim calcmode="lin" valueType="num">
                                          <p:cBhvr additive="base">
                                            <p:cTn id="226" dur="500"/>
                                            <p:tgtEl>
                                              <p:spTgt spid="93"/>
                                            </p:tgtEl>
                                            <p:attrNameLst>
                                              <p:attrName>ppt_y</p:attrName>
                                            </p:attrNameLst>
                                          </p:cBhvr>
                                          <p:tavLst>
                                            <p:tav tm="0">
                                              <p:val>
                                                <p:strVal val="ppt_y"/>
                                              </p:val>
                                            </p:tav>
                                            <p:tav tm="100000">
                                              <p:val>
                                                <p:strVal val="1+ppt_h/2"/>
                                              </p:val>
                                            </p:tav>
                                          </p:tavLst>
                                        </p:anim>
                                        <p:set>
                                          <p:cBhvr>
                                            <p:cTn id="227" dur="1" fill="hold">
                                              <p:stCondLst>
                                                <p:cond delay="499"/>
                                              </p:stCondLst>
                                            </p:cTn>
                                            <p:tgtEl>
                                              <p:spTgt spid="93"/>
                                            </p:tgtEl>
                                            <p:attrNameLst>
                                              <p:attrName>style.visibility</p:attrName>
                                            </p:attrNameLst>
                                          </p:cBhvr>
                                          <p:to>
                                            <p:strVal val="hidden"/>
                                          </p:to>
                                        </p:set>
                                      </p:childTnLst>
                                    </p:cTn>
                                  </p:par>
                                  <p:par>
                                    <p:cTn id="228" presetID="2" presetClass="exit" presetSubtype="4" fill="hold" nodeType="withEffect">
                                      <p:stCondLst>
                                        <p:cond delay="0"/>
                                      </p:stCondLst>
                                      <p:childTnLst>
                                        <p:anim calcmode="lin" valueType="num">
                                          <p:cBhvr additive="base">
                                            <p:cTn id="229" dur="500"/>
                                            <p:tgtEl>
                                              <p:spTgt spid="94"/>
                                            </p:tgtEl>
                                            <p:attrNameLst>
                                              <p:attrName>ppt_x</p:attrName>
                                            </p:attrNameLst>
                                          </p:cBhvr>
                                          <p:tavLst>
                                            <p:tav tm="0">
                                              <p:val>
                                                <p:strVal val="ppt_x"/>
                                              </p:val>
                                            </p:tav>
                                            <p:tav tm="100000">
                                              <p:val>
                                                <p:strVal val="ppt_x"/>
                                              </p:val>
                                            </p:tav>
                                          </p:tavLst>
                                        </p:anim>
                                        <p:anim calcmode="lin" valueType="num">
                                          <p:cBhvr additive="base">
                                            <p:cTn id="230" dur="500"/>
                                            <p:tgtEl>
                                              <p:spTgt spid="94"/>
                                            </p:tgtEl>
                                            <p:attrNameLst>
                                              <p:attrName>ppt_y</p:attrName>
                                            </p:attrNameLst>
                                          </p:cBhvr>
                                          <p:tavLst>
                                            <p:tav tm="0">
                                              <p:val>
                                                <p:strVal val="ppt_y"/>
                                              </p:val>
                                            </p:tav>
                                            <p:tav tm="100000">
                                              <p:val>
                                                <p:strVal val="1+ppt_h/2"/>
                                              </p:val>
                                            </p:tav>
                                          </p:tavLst>
                                        </p:anim>
                                        <p:set>
                                          <p:cBhvr>
                                            <p:cTn id="231" dur="1" fill="hold">
                                              <p:stCondLst>
                                                <p:cond delay="499"/>
                                              </p:stCondLst>
                                            </p:cTn>
                                            <p:tgtEl>
                                              <p:spTgt spid="94"/>
                                            </p:tgtEl>
                                            <p:attrNameLst>
                                              <p:attrName>style.visibility</p:attrName>
                                            </p:attrNameLst>
                                          </p:cBhvr>
                                          <p:to>
                                            <p:strVal val="hidden"/>
                                          </p:to>
                                        </p:set>
                                      </p:childTnLst>
                                    </p:cTn>
                                  </p:par>
                                  <p:par>
                                    <p:cTn id="232" presetID="2" presetClass="exit" presetSubtype="4" fill="hold" nodeType="withEffect">
                                      <p:stCondLst>
                                        <p:cond delay="0"/>
                                      </p:stCondLst>
                                      <p:childTnLst>
                                        <p:anim calcmode="lin" valueType="num">
                                          <p:cBhvr additive="base">
                                            <p:cTn id="233" dur="500"/>
                                            <p:tgtEl>
                                              <p:spTgt spid="95"/>
                                            </p:tgtEl>
                                            <p:attrNameLst>
                                              <p:attrName>ppt_x</p:attrName>
                                            </p:attrNameLst>
                                          </p:cBhvr>
                                          <p:tavLst>
                                            <p:tav tm="0">
                                              <p:val>
                                                <p:strVal val="ppt_x"/>
                                              </p:val>
                                            </p:tav>
                                            <p:tav tm="100000">
                                              <p:val>
                                                <p:strVal val="ppt_x"/>
                                              </p:val>
                                            </p:tav>
                                          </p:tavLst>
                                        </p:anim>
                                        <p:anim calcmode="lin" valueType="num">
                                          <p:cBhvr additive="base">
                                            <p:cTn id="234" dur="500"/>
                                            <p:tgtEl>
                                              <p:spTgt spid="95"/>
                                            </p:tgtEl>
                                            <p:attrNameLst>
                                              <p:attrName>ppt_y</p:attrName>
                                            </p:attrNameLst>
                                          </p:cBhvr>
                                          <p:tavLst>
                                            <p:tav tm="0">
                                              <p:val>
                                                <p:strVal val="ppt_y"/>
                                              </p:val>
                                            </p:tav>
                                            <p:tav tm="100000">
                                              <p:val>
                                                <p:strVal val="1+ppt_h/2"/>
                                              </p:val>
                                            </p:tav>
                                          </p:tavLst>
                                        </p:anim>
                                        <p:set>
                                          <p:cBhvr>
                                            <p:cTn id="235" dur="1" fill="hold">
                                              <p:stCondLst>
                                                <p:cond delay="499"/>
                                              </p:stCondLst>
                                            </p:cTn>
                                            <p:tgtEl>
                                              <p:spTgt spid="95"/>
                                            </p:tgtEl>
                                            <p:attrNameLst>
                                              <p:attrName>style.visibility</p:attrName>
                                            </p:attrNameLst>
                                          </p:cBhvr>
                                          <p:to>
                                            <p:strVal val="hidden"/>
                                          </p:to>
                                        </p:set>
                                      </p:childTnLst>
                                    </p:cTn>
                                  </p:par>
                                </p:childTnLst>
                              </p:cTn>
                            </p:par>
                          </p:childTnLst>
                        </p:cTn>
                      </p:par>
                      <p:par>
                        <p:cTn id="236" fill="hold">
                          <p:stCondLst>
                            <p:cond delay="indefinite"/>
                          </p:stCondLst>
                          <p:childTnLst>
                            <p:par>
                              <p:cTn id="237" fill="hold">
                                <p:stCondLst>
                                  <p:cond delay="0"/>
                                </p:stCondLst>
                                <p:childTnLst>
                                  <p:par>
                                    <p:cTn id="238" presetID="1" presetClass="entr" presetSubtype="0" fill="hold" grpId="0" nodeType="clickEffect">
                                      <p:stCondLst>
                                        <p:cond delay="0"/>
                                      </p:stCondLst>
                                      <p:childTnLst>
                                        <p:set>
                                          <p:cBhvr>
                                            <p:cTn id="239" dur="1" fill="hold">
                                              <p:stCondLst>
                                                <p:cond delay="0"/>
                                              </p:stCondLst>
                                            </p:cTn>
                                            <p:tgtEl>
                                              <p:spTgt spid="55"/>
                                            </p:tgtEl>
                                            <p:attrNameLst>
                                              <p:attrName>style.visibility</p:attrName>
                                            </p:attrNameLst>
                                          </p:cBhvr>
                                          <p:to>
                                            <p:strVal val="visible"/>
                                          </p:to>
                                        </p:set>
                                      </p:childTnLst>
                                    </p:cTn>
                                  </p:par>
                                  <p:par>
                                    <p:cTn id="240" presetID="22" presetClass="entr" presetSubtype="4" fill="hold" grpId="0" nodeType="withEffect">
                                      <p:stCondLst>
                                        <p:cond delay="0"/>
                                      </p:stCondLst>
                                      <p:childTnLst>
                                        <p:set>
                                          <p:cBhvr>
                                            <p:cTn id="241" dur="1" fill="hold">
                                              <p:stCondLst>
                                                <p:cond delay="0"/>
                                              </p:stCondLst>
                                            </p:cTn>
                                            <p:tgtEl>
                                              <p:spTgt spid="56"/>
                                            </p:tgtEl>
                                            <p:attrNameLst>
                                              <p:attrName>style.visibility</p:attrName>
                                            </p:attrNameLst>
                                          </p:cBhvr>
                                          <p:to>
                                            <p:strVal val="visible"/>
                                          </p:to>
                                        </p:set>
                                        <p:animEffect transition="in" filter="wipe(down)">
                                          <p:cBhvr>
                                            <p:cTn id="242" dur="500"/>
                                            <p:tgtEl>
                                              <p:spTgt spid="56"/>
                                            </p:tgtEl>
                                          </p:cBhvr>
                                        </p:animEffect>
                                      </p:childTnLst>
                                    </p:cTn>
                                  </p:par>
                                  <p:par>
                                    <p:cTn id="243" presetID="1" presetClass="entr" presetSubtype="0" fill="hold" nodeType="withEffect">
                                      <p:stCondLst>
                                        <p:cond delay="0"/>
                                      </p:stCondLst>
                                      <p:childTnLst>
                                        <p:set>
                                          <p:cBhvr>
                                            <p:cTn id="244" dur="1" fill="hold">
                                              <p:stCondLst>
                                                <p:cond delay="199"/>
                                              </p:stCondLst>
                                            </p:cTn>
                                            <p:tgtEl>
                                              <p:spTgt spid="22"/>
                                            </p:tgtEl>
                                            <p:attrNameLst>
                                              <p:attrName>style.visibility</p:attrName>
                                            </p:attrNameLst>
                                          </p:cBhvr>
                                          <p:to>
                                            <p:strVal val="visible"/>
                                          </p:to>
                                        </p:set>
                                      </p:childTnLst>
                                    </p:cTn>
                                  </p:par>
                                </p:childTnLst>
                              </p:cTn>
                            </p:par>
                          </p:childTnLst>
                        </p:cTn>
                      </p:par>
                      <p:par>
                        <p:cTn id="245" fill="hold">
                          <p:stCondLst>
                            <p:cond delay="indefinite"/>
                          </p:stCondLst>
                          <p:childTnLst>
                            <p:par>
                              <p:cTn id="246" fill="hold">
                                <p:stCondLst>
                                  <p:cond delay="0"/>
                                </p:stCondLst>
                                <p:childTnLst>
                                  <p:par>
                                    <p:cTn id="247" presetID="22" presetClass="entr" presetSubtype="4" fill="hold" grpId="0" nodeType="clickEffect">
                                      <p:stCondLst>
                                        <p:cond delay="0"/>
                                      </p:stCondLst>
                                      <p:childTnLst>
                                        <p:set>
                                          <p:cBhvr>
                                            <p:cTn id="248" dur="1" fill="hold">
                                              <p:stCondLst>
                                                <p:cond delay="0"/>
                                              </p:stCondLst>
                                            </p:cTn>
                                            <p:tgtEl>
                                              <p:spTgt spid="58"/>
                                            </p:tgtEl>
                                            <p:attrNameLst>
                                              <p:attrName>style.visibility</p:attrName>
                                            </p:attrNameLst>
                                          </p:cBhvr>
                                          <p:to>
                                            <p:strVal val="visible"/>
                                          </p:to>
                                        </p:set>
                                        <p:animEffect transition="in" filter="wipe(down)">
                                          <p:cBhvr>
                                            <p:cTn id="249" dur="500"/>
                                            <p:tgtEl>
                                              <p:spTgt spid="58"/>
                                            </p:tgtEl>
                                          </p:cBhvr>
                                        </p:animEffect>
                                      </p:childTnLst>
                                    </p:cTn>
                                  </p:par>
                                  <p:par>
                                    <p:cTn id="250" presetID="1" presetClass="entr" presetSubtype="0" fill="hold" nodeType="withEffect">
                                      <p:stCondLst>
                                        <p:cond delay="0"/>
                                      </p:stCondLst>
                                      <p:childTnLst>
                                        <p:set>
                                          <p:cBhvr>
                                            <p:cTn id="251" dur="1" fill="hold">
                                              <p:stCondLst>
                                                <p:cond delay="199"/>
                                              </p:stCondLst>
                                            </p:cTn>
                                            <p:tgtEl>
                                              <p:spTgt spid="63"/>
                                            </p:tgtEl>
                                            <p:attrNameLst>
                                              <p:attrName>style.visibility</p:attrName>
                                            </p:attrNameLst>
                                          </p:cBhvr>
                                          <p:to>
                                            <p:strVal val="visible"/>
                                          </p:to>
                                        </p:set>
                                      </p:childTnLst>
                                    </p:cTn>
                                  </p:par>
                                </p:childTnLst>
                              </p:cTn>
                            </p:par>
                          </p:childTnLst>
                        </p:cTn>
                      </p:par>
                      <p:par>
                        <p:cTn id="252" fill="hold">
                          <p:stCondLst>
                            <p:cond delay="indefinite"/>
                          </p:stCondLst>
                          <p:childTnLst>
                            <p:par>
                              <p:cTn id="253" fill="hold">
                                <p:stCondLst>
                                  <p:cond delay="0"/>
                                </p:stCondLst>
                                <p:childTnLst>
                                  <p:par>
                                    <p:cTn id="254" presetID="22" presetClass="entr" presetSubtype="4" fill="hold" grpId="0" nodeType="clickEffect">
                                      <p:stCondLst>
                                        <p:cond delay="0"/>
                                      </p:stCondLst>
                                      <p:childTnLst>
                                        <p:set>
                                          <p:cBhvr>
                                            <p:cTn id="255" dur="1" fill="hold">
                                              <p:stCondLst>
                                                <p:cond delay="0"/>
                                              </p:stCondLst>
                                            </p:cTn>
                                            <p:tgtEl>
                                              <p:spTgt spid="59"/>
                                            </p:tgtEl>
                                            <p:attrNameLst>
                                              <p:attrName>style.visibility</p:attrName>
                                            </p:attrNameLst>
                                          </p:cBhvr>
                                          <p:to>
                                            <p:strVal val="visible"/>
                                          </p:to>
                                        </p:set>
                                        <p:animEffect transition="in" filter="wipe(down)">
                                          <p:cBhvr>
                                            <p:cTn id="256" dur="500"/>
                                            <p:tgtEl>
                                              <p:spTgt spid="59"/>
                                            </p:tgtEl>
                                          </p:cBhvr>
                                        </p:animEffect>
                                      </p:childTnLst>
                                    </p:cTn>
                                  </p:par>
                                  <p:par>
                                    <p:cTn id="257" presetID="1" presetClass="entr" presetSubtype="0" fill="hold" nodeType="withEffect">
                                      <p:stCondLst>
                                        <p:cond delay="0"/>
                                      </p:stCondLst>
                                      <p:childTnLst>
                                        <p:set>
                                          <p:cBhvr>
                                            <p:cTn id="258" dur="1" fill="hold">
                                              <p:stCondLst>
                                                <p:cond delay="199"/>
                                              </p:stCondLst>
                                            </p:cTn>
                                            <p:tgtEl>
                                              <p:spTgt spid="64"/>
                                            </p:tgtEl>
                                            <p:attrNameLst>
                                              <p:attrName>style.visibility</p:attrName>
                                            </p:attrNameLst>
                                          </p:cBhvr>
                                          <p:to>
                                            <p:strVal val="visible"/>
                                          </p:to>
                                        </p:set>
                                      </p:childTnLst>
                                    </p:cTn>
                                  </p:par>
                                </p:childTnLst>
                              </p:cTn>
                            </p:par>
                          </p:childTnLst>
                        </p:cTn>
                      </p:par>
                      <p:par>
                        <p:cTn id="259" fill="hold">
                          <p:stCondLst>
                            <p:cond delay="indefinite"/>
                          </p:stCondLst>
                          <p:childTnLst>
                            <p:par>
                              <p:cTn id="260" fill="hold">
                                <p:stCondLst>
                                  <p:cond delay="0"/>
                                </p:stCondLst>
                                <p:childTnLst>
                                  <p:par>
                                    <p:cTn id="261" presetID="22" presetClass="entr" presetSubtype="4" fill="hold" grpId="0" nodeType="clickEffect">
                                      <p:stCondLst>
                                        <p:cond delay="0"/>
                                      </p:stCondLst>
                                      <p:childTnLst>
                                        <p:set>
                                          <p:cBhvr>
                                            <p:cTn id="262" dur="1" fill="hold">
                                              <p:stCondLst>
                                                <p:cond delay="0"/>
                                              </p:stCondLst>
                                            </p:cTn>
                                            <p:tgtEl>
                                              <p:spTgt spid="60"/>
                                            </p:tgtEl>
                                            <p:attrNameLst>
                                              <p:attrName>style.visibility</p:attrName>
                                            </p:attrNameLst>
                                          </p:cBhvr>
                                          <p:to>
                                            <p:strVal val="visible"/>
                                          </p:to>
                                        </p:set>
                                        <p:animEffect transition="in" filter="wipe(down)">
                                          <p:cBhvr>
                                            <p:cTn id="263" dur="500"/>
                                            <p:tgtEl>
                                              <p:spTgt spid="60"/>
                                            </p:tgtEl>
                                          </p:cBhvr>
                                        </p:animEffect>
                                      </p:childTnLst>
                                    </p:cTn>
                                  </p:par>
                                  <p:par>
                                    <p:cTn id="264" presetID="1" presetClass="entr" presetSubtype="0" fill="hold" nodeType="withEffect">
                                      <p:stCondLst>
                                        <p:cond delay="0"/>
                                      </p:stCondLst>
                                      <p:childTnLst>
                                        <p:set>
                                          <p:cBhvr>
                                            <p:cTn id="265" dur="1" fill="hold">
                                              <p:stCondLst>
                                                <p:cond delay="199"/>
                                              </p:stCondLst>
                                            </p:cTn>
                                            <p:tgtEl>
                                              <p:spTgt spid="65"/>
                                            </p:tgtEl>
                                            <p:attrNameLst>
                                              <p:attrName>style.visibility</p:attrName>
                                            </p:attrNameLst>
                                          </p:cBhvr>
                                          <p:to>
                                            <p:strVal val="visible"/>
                                          </p:to>
                                        </p:set>
                                      </p:childTnLst>
                                    </p:cTn>
                                  </p:par>
                                </p:childTnLst>
                              </p:cTn>
                            </p:par>
                          </p:childTnLst>
                        </p:cTn>
                      </p:par>
                      <p:par>
                        <p:cTn id="266" fill="hold">
                          <p:stCondLst>
                            <p:cond delay="indefinite"/>
                          </p:stCondLst>
                          <p:childTnLst>
                            <p:par>
                              <p:cTn id="267" fill="hold">
                                <p:stCondLst>
                                  <p:cond delay="0"/>
                                </p:stCondLst>
                                <p:childTnLst>
                                  <p:par>
                                    <p:cTn id="268" presetID="22" presetClass="entr" presetSubtype="4" fill="hold" grpId="0" nodeType="clickEffect">
                                      <p:stCondLst>
                                        <p:cond delay="0"/>
                                      </p:stCondLst>
                                      <p:childTnLst>
                                        <p:set>
                                          <p:cBhvr>
                                            <p:cTn id="269" dur="1" fill="hold">
                                              <p:stCondLst>
                                                <p:cond delay="0"/>
                                              </p:stCondLst>
                                            </p:cTn>
                                            <p:tgtEl>
                                              <p:spTgt spid="61"/>
                                            </p:tgtEl>
                                            <p:attrNameLst>
                                              <p:attrName>style.visibility</p:attrName>
                                            </p:attrNameLst>
                                          </p:cBhvr>
                                          <p:to>
                                            <p:strVal val="visible"/>
                                          </p:to>
                                        </p:set>
                                        <p:animEffect transition="in" filter="wipe(down)">
                                          <p:cBhvr>
                                            <p:cTn id="270" dur="500"/>
                                            <p:tgtEl>
                                              <p:spTgt spid="61"/>
                                            </p:tgtEl>
                                          </p:cBhvr>
                                        </p:animEffect>
                                      </p:childTnLst>
                                    </p:cTn>
                                  </p:par>
                                  <p:par>
                                    <p:cTn id="271" presetID="1" presetClass="entr" presetSubtype="0" fill="hold" nodeType="withEffect">
                                      <p:stCondLst>
                                        <p:cond delay="0"/>
                                      </p:stCondLst>
                                      <p:childTnLst>
                                        <p:set>
                                          <p:cBhvr>
                                            <p:cTn id="272" dur="1" fill="hold">
                                              <p:stCondLst>
                                                <p:cond delay="199"/>
                                              </p:stCondLst>
                                            </p:cTn>
                                            <p:tgtEl>
                                              <p:spTgt spid="66"/>
                                            </p:tgtEl>
                                            <p:attrNameLst>
                                              <p:attrName>style.visibility</p:attrName>
                                            </p:attrNameLst>
                                          </p:cBhvr>
                                          <p:to>
                                            <p:strVal val="visible"/>
                                          </p:to>
                                        </p:set>
                                      </p:childTnLst>
                                    </p:cTn>
                                  </p:par>
                                </p:childTnLst>
                              </p:cTn>
                            </p:par>
                          </p:childTnLst>
                        </p:cTn>
                      </p:par>
                      <p:par>
                        <p:cTn id="273" fill="hold">
                          <p:stCondLst>
                            <p:cond delay="indefinite"/>
                          </p:stCondLst>
                          <p:childTnLst>
                            <p:par>
                              <p:cTn id="274" fill="hold">
                                <p:stCondLst>
                                  <p:cond delay="0"/>
                                </p:stCondLst>
                                <p:childTnLst>
                                  <p:par>
                                    <p:cTn id="275" presetID="22" presetClass="entr" presetSubtype="4" fill="hold" grpId="0" nodeType="clickEffect">
                                      <p:stCondLst>
                                        <p:cond delay="0"/>
                                      </p:stCondLst>
                                      <p:childTnLst>
                                        <p:set>
                                          <p:cBhvr>
                                            <p:cTn id="276" dur="1" fill="hold">
                                              <p:stCondLst>
                                                <p:cond delay="0"/>
                                              </p:stCondLst>
                                            </p:cTn>
                                            <p:tgtEl>
                                              <p:spTgt spid="68"/>
                                            </p:tgtEl>
                                            <p:attrNameLst>
                                              <p:attrName>style.visibility</p:attrName>
                                            </p:attrNameLst>
                                          </p:cBhvr>
                                          <p:to>
                                            <p:strVal val="visible"/>
                                          </p:to>
                                        </p:set>
                                        <p:animEffect transition="in" filter="wipe(down)">
                                          <p:cBhvr>
                                            <p:cTn id="277" dur="500"/>
                                            <p:tgtEl>
                                              <p:spTgt spid="68"/>
                                            </p:tgtEl>
                                          </p:cBhvr>
                                        </p:animEffect>
                                      </p:childTnLst>
                                    </p:cTn>
                                  </p:par>
                                  <p:par>
                                    <p:cTn id="278" presetID="1" presetClass="entr" presetSubtype="0" fill="hold" nodeType="withEffect">
                                      <p:stCondLst>
                                        <p:cond delay="0"/>
                                      </p:stCondLst>
                                      <p:childTnLst>
                                        <p:set>
                                          <p:cBhvr>
                                            <p:cTn id="279" dur="1" fill="hold">
                                              <p:stCondLst>
                                                <p:cond delay="199"/>
                                              </p:stCondLst>
                                            </p:cTn>
                                            <p:tgtEl>
                                              <p:spTgt spid="69"/>
                                            </p:tgtEl>
                                            <p:attrNameLst>
                                              <p:attrName>style.visibility</p:attrName>
                                            </p:attrNameLst>
                                          </p:cBhvr>
                                          <p:to>
                                            <p:strVal val="visible"/>
                                          </p:to>
                                        </p:set>
                                      </p:childTnLst>
                                    </p:cTn>
                                  </p:par>
                                </p:childTnLst>
                              </p:cTn>
                            </p:par>
                          </p:childTnLst>
                        </p:cTn>
                      </p:par>
                      <p:par>
                        <p:cTn id="280" fill="hold">
                          <p:stCondLst>
                            <p:cond delay="indefinite"/>
                          </p:stCondLst>
                          <p:childTnLst>
                            <p:par>
                              <p:cTn id="281" fill="hold">
                                <p:stCondLst>
                                  <p:cond delay="0"/>
                                </p:stCondLst>
                                <p:childTnLst>
                                  <p:par>
                                    <p:cTn id="282" presetID="1" presetClass="entr" presetSubtype="0" fill="hold" grpId="0" nodeType="clickEffect">
                                      <p:stCondLst>
                                        <p:cond delay="0"/>
                                      </p:stCondLst>
                                      <p:childTnLst>
                                        <p:set>
                                          <p:cBhvr>
                                            <p:cTn id="283" dur="1" fill="hold">
                                              <p:stCondLst>
                                                <p:cond delay="149"/>
                                              </p:stCondLst>
                                            </p:cTn>
                                            <p:tgtEl>
                                              <p:spTgt spid="96"/>
                                            </p:tgtEl>
                                            <p:attrNameLst>
                                              <p:attrName>style.visibility</p:attrName>
                                            </p:attrNameLst>
                                          </p:cBhvr>
                                          <p:to>
                                            <p:strVal val="visible"/>
                                          </p:to>
                                        </p:set>
                                      </p:childTnLst>
                                    </p:cTn>
                                  </p:par>
                                </p:childTnLst>
                              </p:cTn>
                            </p:par>
                          </p:childTnLst>
                        </p:cTn>
                      </p:par>
                      <p:par>
                        <p:cTn id="284" fill="hold">
                          <p:stCondLst>
                            <p:cond delay="indefinite"/>
                          </p:stCondLst>
                          <p:childTnLst>
                            <p:par>
                              <p:cTn id="285" fill="hold">
                                <p:stCondLst>
                                  <p:cond delay="0"/>
                                </p:stCondLst>
                                <p:childTnLst>
                                  <p:par>
                                    <p:cTn id="286" presetID="1" presetClass="entr" presetSubtype="0" fill="hold" grpId="0" nodeType="clickEffect">
                                      <p:stCondLst>
                                        <p:cond delay="0"/>
                                      </p:stCondLst>
                                      <p:childTnLst>
                                        <p:set>
                                          <p:cBhvr>
                                            <p:cTn id="287" dur="1" fill="hold">
                                              <p:stCondLst>
                                                <p:cond delay="149"/>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8" grpId="0"/>
          <p:bldP spid="59" grpId="0"/>
          <p:bldP spid="60" grpId="0"/>
          <p:bldP spid="61" grpId="0"/>
          <p:bldP spid="67" grpId="0"/>
          <p:bldP spid="68" grpId="0"/>
          <p:bldP spid="96" grpId="0"/>
          <p:bldP spid="9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249"/>
                                              </p:stCondLst>
                                            </p:cTn>
                                            <p:tgtEl>
                                              <p:spTgt spid="8"/>
                                            </p:tgtEl>
                                            <p:attrNameLst>
                                              <p:attrName>style.visibility</p:attrName>
                                            </p:attrNameLst>
                                          </p:cBhvr>
                                          <p:to>
                                            <p:strVal val="visible"/>
                                          </p:to>
                                        </p:set>
                                      </p:childTnLst>
                                    </p:cTn>
                                  </p:par>
                                  <p:par>
                                    <p:cTn id="17" presetID="6" presetClass="emph" presetSubtype="0" autoRev="1" fill="hold" nodeType="withEffect">
                                      <p:stCondLst>
                                        <p:cond delay="0"/>
                                      </p:stCondLst>
                                      <p:childTnLst>
                                        <p:animScale>
                                          <p:cBhvr>
                                            <p:cTn id="18" dur="500" fill="hold"/>
                                            <p:tgtEl>
                                              <p:spTgt spid="8"/>
                                            </p:tgtEl>
                                          </p:cBhvr>
                                          <p:by x="150000" y="150000"/>
                                        </p:animScale>
                                      </p:childTnLst>
                                    </p:cTn>
                                  </p:par>
                                  <p:par>
                                    <p:cTn id="19" presetID="10" presetClass="entr" presetSubtype="0"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500"/>
                                            <p:tgtEl>
                                              <p:spTgt spid="5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249"/>
                                              </p:stCondLst>
                                            </p:cTn>
                                            <p:tgtEl>
                                              <p:spTgt spid="70"/>
                                            </p:tgtEl>
                                            <p:attrNameLst>
                                              <p:attrName>style.visibility</p:attrName>
                                            </p:attrNameLst>
                                          </p:cBhvr>
                                          <p:to>
                                            <p:strVal val="visible"/>
                                          </p:to>
                                        </p:set>
                                      </p:childTnLst>
                                    </p:cTn>
                                  </p:par>
                                  <p:par>
                                    <p:cTn id="26" presetID="6" presetClass="emph" presetSubtype="0" autoRev="1" fill="hold" nodeType="withEffect">
                                      <p:stCondLst>
                                        <p:cond delay="0"/>
                                      </p:stCondLst>
                                      <p:childTnLst>
                                        <p:animScale>
                                          <p:cBhvr>
                                            <p:cTn id="27" dur="150" fill="hold"/>
                                            <p:tgtEl>
                                              <p:spTgt spid="70"/>
                                            </p:tgtEl>
                                          </p:cBhvr>
                                          <p:by x="150000" y="150000"/>
                                        </p:animScale>
                                      </p:childTnLst>
                                    </p:cTn>
                                  </p:par>
                                </p:childTnLst>
                              </p:cTn>
                            </p:par>
                            <p:par>
                              <p:cTn id="28" fill="hold">
                                <p:stCondLst>
                                  <p:cond delay="300"/>
                                </p:stCondLst>
                                <p:childTnLst>
                                  <p:par>
                                    <p:cTn id="29" presetID="1" presetClass="entr" presetSubtype="0" fill="hold" nodeType="afterEffect">
                                      <p:stCondLst>
                                        <p:cond delay="0"/>
                                      </p:stCondLst>
                                      <p:childTnLst>
                                        <p:set>
                                          <p:cBhvr>
                                            <p:cTn id="30" dur="1" fill="hold">
                                              <p:stCondLst>
                                                <p:cond delay="249"/>
                                              </p:stCondLst>
                                            </p:cTn>
                                            <p:tgtEl>
                                              <p:spTgt spid="71"/>
                                            </p:tgtEl>
                                            <p:attrNameLst>
                                              <p:attrName>style.visibility</p:attrName>
                                            </p:attrNameLst>
                                          </p:cBhvr>
                                          <p:to>
                                            <p:strVal val="visible"/>
                                          </p:to>
                                        </p:set>
                                      </p:childTnLst>
                                    </p:cTn>
                                  </p:par>
                                  <p:par>
                                    <p:cTn id="31" presetID="6" presetClass="emph" presetSubtype="0" autoRev="1" fill="hold" nodeType="withEffect">
                                      <p:stCondLst>
                                        <p:cond delay="0"/>
                                      </p:stCondLst>
                                      <p:childTnLst>
                                        <p:animScale>
                                          <p:cBhvr>
                                            <p:cTn id="32" dur="150" fill="hold"/>
                                            <p:tgtEl>
                                              <p:spTgt spid="71"/>
                                            </p:tgtEl>
                                          </p:cBhvr>
                                          <p:by x="150000" y="150000"/>
                                        </p:animScale>
                                      </p:childTnLst>
                                    </p:cTn>
                                  </p:par>
                                  <p:par>
                                    <p:cTn id="33" presetID="1" presetClass="entr" presetSubtype="0" fill="hold" nodeType="withEffect">
                                      <p:stCondLst>
                                        <p:cond delay="0"/>
                                      </p:stCondLst>
                                      <p:childTnLst>
                                        <p:set>
                                          <p:cBhvr>
                                            <p:cTn id="34" dur="1" fill="hold">
                                              <p:stCondLst>
                                                <p:cond delay="249"/>
                                              </p:stCondLst>
                                            </p:cTn>
                                            <p:tgtEl>
                                              <p:spTgt spid="72"/>
                                            </p:tgtEl>
                                            <p:attrNameLst>
                                              <p:attrName>style.visibility</p:attrName>
                                            </p:attrNameLst>
                                          </p:cBhvr>
                                          <p:to>
                                            <p:strVal val="visible"/>
                                          </p:to>
                                        </p:set>
                                      </p:childTnLst>
                                    </p:cTn>
                                  </p:par>
                                  <p:par>
                                    <p:cTn id="35" presetID="6" presetClass="emph" presetSubtype="0" autoRev="1" fill="hold" nodeType="withEffect">
                                      <p:stCondLst>
                                        <p:cond delay="0"/>
                                      </p:stCondLst>
                                      <p:childTnLst>
                                        <p:animScale>
                                          <p:cBhvr>
                                            <p:cTn id="36" dur="150" fill="hold"/>
                                            <p:tgtEl>
                                              <p:spTgt spid="72"/>
                                            </p:tgtEl>
                                          </p:cBhvr>
                                          <p:by x="150000" y="150000"/>
                                        </p:animScale>
                                      </p:childTnLst>
                                    </p:cTn>
                                  </p:par>
                                  <p:par>
                                    <p:cTn id="37" presetID="1" presetClass="entr" presetSubtype="0" fill="hold" nodeType="withEffect">
                                      <p:stCondLst>
                                        <p:cond delay="0"/>
                                      </p:stCondLst>
                                      <p:childTnLst>
                                        <p:set>
                                          <p:cBhvr>
                                            <p:cTn id="38" dur="1" fill="hold">
                                              <p:stCondLst>
                                                <p:cond delay="249"/>
                                              </p:stCondLst>
                                            </p:cTn>
                                            <p:tgtEl>
                                              <p:spTgt spid="73"/>
                                            </p:tgtEl>
                                            <p:attrNameLst>
                                              <p:attrName>style.visibility</p:attrName>
                                            </p:attrNameLst>
                                          </p:cBhvr>
                                          <p:to>
                                            <p:strVal val="visible"/>
                                          </p:to>
                                        </p:set>
                                      </p:childTnLst>
                                    </p:cTn>
                                  </p:par>
                                </p:childTnLst>
                              </p:cTn>
                            </p:par>
                            <p:par>
                              <p:cTn id="39" fill="hold">
                                <p:stCondLst>
                                  <p:cond delay="600"/>
                                </p:stCondLst>
                                <p:childTnLst>
                                  <p:par>
                                    <p:cTn id="40" presetID="6" presetClass="emph" presetSubtype="0" autoRev="1" fill="hold" nodeType="afterEffect">
                                      <p:stCondLst>
                                        <p:cond delay="0"/>
                                      </p:stCondLst>
                                      <p:childTnLst>
                                        <p:animScale>
                                          <p:cBhvr>
                                            <p:cTn id="41" dur="150" fill="hold"/>
                                            <p:tgtEl>
                                              <p:spTgt spid="73"/>
                                            </p:tgtEl>
                                          </p:cBhvr>
                                          <p:by x="150000" y="150000"/>
                                        </p:animScale>
                                      </p:childTnLst>
                                    </p:cTn>
                                  </p:par>
                                  <p:par>
                                    <p:cTn id="42" presetID="1" presetClass="entr" presetSubtype="0" fill="hold" nodeType="withEffect">
                                      <p:stCondLst>
                                        <p:cond delay="0"/>
                                      </p:stCondLst>
                                      <p:childTnLst>
                                        <p:set>
                                          <p:cBhvr>
                                            <p:cTn id="43" dur="1" fill="hold">
                                              <p:stCondLst>
                                                <p:cond delay="249"/>
                                              </p:stCondLst>
                                            </p:cTn>
                                            <p:tgtEl>
                                              <p:spTgt spid="74"/>
                                            </p:tgtEl>
                                            <p:attrNameLst>
                                              <p:attrName>style.visibility</p:attrName>
                                            </p:attrNameLst>
                                          </p:cBhvr>
                                          <p:to>
                                            <p:strVal val="visible"/>
                                          </p:to>
                                        </p:set>
                                      </p:childTnLst>
                                    </p:cTn>
                                  </p:par>
                                  <p:par>
                                    <p:cTn id="44" presetID="6" presetClass="emph" presetSubtype="0" autoRev="1" fill="hold" nodeType="withEffect">
                                      <p:stCondLst>
                                        <p:cond delay="0"/>
                                      </p:stCondLst>
                                      <p:childTnLst>
                                        <p:animScale>
                                          <p:cBhvr>
                                            <p:cTn id="45" dur="150" fill="hold"/>
                                            <p:tgtEl>
                                              <p:spTgt spid="74"/>
                                            </p:tgtEl>
                                          </p:cBhvr>
                                          <p:by x="150000" y="150000"/>
                                        </p:animScale>
                                      </p:childTnLst>
                                    </p:cTn>
                                  </p:par>
                                  <p:par>
                                    <p:cTn id="46" presetID="1" presetClass="entr" presetSubtype="0" fill="hold" nodeType="withEffect">
                                      <p:stCondLst>
                                        <p:cond delay="0"/>
                                      </p:stCondLst>
                                      <p:childTnLst>
                                        <p:set>
                                          <p:cBhvr>
                                            <p:cTn id="47" dur="1" fill="hold">
                                              <p:stCondLst>
                                                <p:cond delay="249"/>
                                              </p:stCondLst>
                                            </p:cTn>
                                            <p:tgtEl>
                                              <p:spTgt spid="75"/>
                                            </p:tgtEl>
                                            <p:attrNameLst>
                                              <p:attrName>style.visibility</p:attrName>
                                            </p:attrNameLst>
                                          </p:cBhvr>
                                          <p:to>
                                            <p:strVal val="visible"/>
                                          </p:to>
                                        </p:set>
                                      </p:childTnLst>
                                    </p:cTn>
                                  </p:par>
                                  <p:par>
                                    <p:cTn id="48" presetID="6" presetClass="emph" presetSubtype="0" autoRev="1" fill="hold" nodeType="withEffect">
                                      <p:stCondLst>
                                        <p:cond delay="0"/>
                                      </p:stCondLst>
                                      <p:childTnLst>
                                        <p:animScale>
                                          <p:cBhvr>
                                            <p:cTn id="49" dur="150" fill="hold"/>
                                            <p:tgtEl>
                                              <p:spTgt spid="75"/>
                                            </p:tgtEl>
                                          </p:cBhvr>
                                          <p:by x="150000" y="150000"/>
                                        </p:animScale>
                                      </p:childTnLst>
                                    </p:cTn>
                                  </p:par>
                                  <p:par>
                                    <p:cTn id="50" presetID="1" presetClass="entr" presetSubtype="0" fill="hold" nodeType="withEffect">
                                      <p:stCondLst>
                                        <p:cond delay="0"/>
                                      </p:stCondLst>
                                      <p:childTnLst>
                                        <p:set>
                                          <p:cBhvr>
                                            <p:cTn id="51" dur="1" fill="hold">
                                              <p:stCondLst>
                                                <p:cond delay="249"/>
                                              </p:stCondLst>
                                            </p:cTn>
                                            <p:tgtEl>
                                              <p:spTgt spid="76"/>
                                            </p:tgtEl>
                                            <p:attrNameLst>
                                              <p:attrName>style.visibility</p:attrName>
                                            </p:attrNameLst>
                                          </p:cBhvr>
                                          <p:to>
                                            <p:strVal val="visible"/>
                                          </p:to>
                                        </p:set>
                                      </p:childTnLst>
                                    </p:cTn>
                                  </p:par>
                                  <p:par>
                                    <p:cTn id="52" presetID="6" presetClass="emph" presetSubtype="0" autoRev="1" fill="hold" nodeType="withEffect">
                                      <p:stCondLst>
                                        <p:cond delay="0"/>
                                      </p:stCondLst>
                                      <p:childTnLst>
                                        <p:animScale>
                                          <p:cBhvr>
                                            <p:cTn id="53" dur="150" fill="hold"/>
                                            <p:tgtEl>
                                              <p:spTgt spid="76"/>
                                            </p:tgtEl>
                                          </p:cBhvr>
                                          <p:by x="150000" y="150000"/>
                                        </p:animScale>
                                      </p:childTnLst>
                                    </p:cTn>
                                  </p:par>
                                  <p:par>
                                    <p:cTn id="54" presetID="1" presetClass="entr" presetSubtype="0" fill="hold" nodeType="withEffect">
                                      <p:stCondLst>
                                        <p:cond delay="0"/>
                                      </p:stCondLst>
                                      <p:childTnLst>
                                        <p:set>
                                          <p:cBhvr>
                                            <p:cTn id="55" dur="1" fill="hold">
                                              <p:stCondLst>
                                                <p:cond delay="249"/>
                                              </p:stCondLst>
                                            </p:cTn>
                                            <p:tgtEl>
                                              <p:spTgt spid="77"/>
                                            </p:tgtEl>
                                            <p:attrNameLst>
                                              <p:attrName>style.visibility</p:attrName>
                                            </p:attrNameLst>
                                          </p:cBhvr>
                                          <p:to>
                                            <p:strVal val="visible"/>
                                          </p:to>
                                        </p:set>
                                      </p:childTnLst>
                                    </p:cTn>
                                  </p:par>
                                  <p:par>
                                    <p:cTn id="56" presetID="6" presetClass="emph" presetSubtype="0" autoRev="1" fill="hold" nodeType="withEffect">
                                      <p:stCondLst>
                                        <p:cond delay="0"/>
                                      </p:stCondLst>
                                      <p:childTnLst>
                                        <p:animScale>
                                          <p:cBhvr>
                                            <p:cTn id="57" dur="150" fill="hold"/>
                                            <p:tgtEl>
                                              <p:spTgt spid="77"/>
                                            </p:tgtEl>
                                          </p:cBhvr>
                                          <p:by x="150000" y="150000"/>
                                        </p:animScale>
                                      </p:childTnLst>
                                    </p:cTn>
                                  </p:par>
                                  <p:par>
                                    <p:cTn id="58" presetID="1" presetClass="entr" presetSubtype="0" fill="hold" nodeType="withEffect">
                                      <p:stCondLst>
                                        <p:cond delay="0"/>
                                      </p:stCondLst>
                                      <p:childTnLst>
                                        <p:set>
                                          <p:cBhvr>
                                            <p:cTn id="59" dur="1" fill="hold">
                                              <p:stCondLst>
                                                <p:cond delay="249"/>
                                              </p:stCondLst>
                                            </p:cTn>
                                            <p:tgtEl>
                                              <p:spTgt spid="78"/>
                                            </p:tgtEl>
                                            <p:attrNameLst>
                                              <p:attrName>style.visibility</p:attrName>
                                            </p:attrNameLst>
                                          </p:cBhvr>
                                          <p:to>
                                            <p:strVal val="visible"/>
                                          </p:to>
                                        </p:set>
                                      </p:childTnLst>
                                    </p:cTn>
                                  </p:par>
                                  <p:par>
                                    <p:cTn id="60" presetID="6" presetClass="emph" presetSubtype="0" autoRev="1" fill="hold" nodeType="withEffect">
                                      <p:stCondLst>
                                        <p:cond delay="0"/>
                                      </p:stCondLst>
                                      <p:childTnLst>
                                        <p:animScale>
                                          <p:cBhvr>
                                            <p:cTn id="61" dur="150" fill="hold"/>
                                            <p:tgtEl>
                                              <p:spTgt spid="78"/>
                                            </p:tgtEl>
                                          </p:cBhvr>
                                          <p:by x="150000" y="150000"/>
                                        </p:animScale>
                                      </p:childTnLst>
                                    </p:cTn>
                                  </p:par>
                                </p:childTnLst>
                              </p:cTn>
                            </p:par>
                            <p:par>
                              <p:cTn id="62" fill="hold">
                                <p:stCondLst>
                                  <p:cond delay="900"/>
                                </p:stCondLst>
                                <p:childTnLst>
                                  <p:par>
                                    <p:cTn id="63" presetID="1" presetClass="entr" presetSubtype="0" fill="hold" nodeType="afterEffect">
                                      <p:stCondLst>
                                        <p:cond delay="0"/>
                                      </p:stCondLst>
                                      <p:childTnLst>
                                        <p:set>
                                          <p:cBhvr>
                                            <p:cTn id="64" dur="1" fill="hold">
                                              <p:stCondLst>
                                                <p:cond delay="249"/>
                                              </p:stCondLst>
                                            </p:cTn>
                                            <p:tgtEl>
                                              <p:spTgt spid="79"/>
                                            </p:tgtEl>
                                            <p:attrNameLst>
                                              <p:attrName>style.visibility</p:attrName>
                                            </p:attrNameLst>
                                          </p:cBhvr>
                                          <p:to>
                                            <p:strVal val="visible"/>
                                          </p:to>
                                        </p:set>
                                      </p:childTnLst>
                                    </p:cTn>
                                  </p:par>
                                  <p:par>
                                    <p:cTn id="65" presetID="6" presetClass="emph" presetSubtype="0" autoRev="1" fill="hold" nodeType="withEffect">
                                      <p:stCondLst>
                                        <p:cond delay="0"/>
                                      </p:stCondLst>
                                      <p:childTnLst>
                                        <p:animScale>
                                          <p:cBhvr>
                                            <p:cTn id="66" dur="150" fill="hold"/>
                                            <p:tgtEl>
                                              <p:spTgt spid="79"/>
                                            </p:tgtEl>
                                          </p:cBhvr>
                                          <p:by x="150000" y="150000"/>
                                        </p:animScale>
                                      </p:childTnLst>
                                    </p:cTn>
                                  </p:par>
                                </p:childTnLst>
                              </p:cTn>
                            </p:par>
                            <p:par>
                              <p:cTn id="67" fill="hold">
                                <p:stCondLst>
                                  <p:cond delay="1200"/>
                                </p:stCondLst>
                                <p:childTnLst>
                                  <p:par>
                                    <p:cTn id="68" presetID="1" presetClass="entr" presetSubtype="0" fill="hold" nodeType="afterEffect">
                                      <p:stCondLst>
                                        <p:cond delay="0"/>
                                      </p:stCondLst>
                                      <p:childTnLst>
                                        <p:set>
                                          <p:cBhvr>
                                            <p:cTn id="69" dur="1" fill="hold">
                                              <p:stCondLst>
                                                <p:cond delay="49"/>
                                              </p:stCondLst>
                                            </p:cTn>
                                            <p:tgtEl>
                                              <p:spTgt spid="80"/>
                                            </p:tgtEl>
                                            <p:attrNameLst>
                                              <p:attrName>style.visibility</p:attrName>
                                            </p:attrNameLst>
                                          </p:cBhvr>
                                          <p:to>
                                            <p:strVal val="visible"/>
                                          </p:to>
                                        </p:set>
                                      </p:childTnLst>
                                    </p:cTn>
                                  </p:par>
                                  <p:par>
                                    <p:cTn id="70" presetID="6" presetClass="emph" presetSubtype="0" autoRev="1" fill="hold" nodeType="withEffect">
                                      <p:stCondLst>
                                        <p:cond delay="0"/>
                                      </p:stCondLst>
                                      <p:childTnLst>
                                        <p:animScale>
                                          <p:cBhvr>
                                            <p:cTn id="71" dur="50" fill="hold"/>
                                            <p:tgtEl>
                                              <p:spTgt spid="80"/>
                                            </p:tgtEl>
                                          </p:cBhvr>
                                          <p:by x="150000" y="150000"/>
                                        </p:animScale>
                                      </p:childTnLst>
                                    </p:cTn>
                                  </p:par>
                                </p:childTnLst>
                              </p:cTn>
                            </p:par>
                            <p:par>
                              <p:cTn id="72" fill="hold">
                                <p:stCondLst>
                                  <p:cond delay="1300"/>
                                </p:stCondLst>
                                <p:childTnLst>
                                  <p:par>
                                    <p:cTn id="73" presetID="1" presetClass="entr" presetSubtype="0" fill="hold" nodeType="afterEffect">
                                      <p:stCondLst>
                                        <p:cond delay="0"/>
                                      </p:stCondLst>
                                      <p:childTnLst>
                                        <p:set>
                                          <p:cBhvr>
                                            <p:cTn id="74" dur="1" fill="hold">
                                              <p:stCondLst>
                                                <p:cond delay="49"/>
                                              </p:stCondLst>
                                            </p:cTn>
                                            <p:tgtEl>
                                              <p:spTgt spid="81"/>
                                            </p:tgtEl>
                                            <p:attrNameLst>
                                              <p:attrName>style.visibility</p:attrName>
                                            </p:attrNameLst>
                                          </p:cBhvr>
                                          <p:to>
                                            <p:strVal val="visible"/>
                                          </p:to>
                                        </p:set>
                                      </p:childTnLst>
                                    </p:cTn>
                                  </p:par>
                                  <p:par>
                                    <p:cTn id="75" presetID="6" presetClass="emph" presetSubtype="0" autoRev="1" fill="hold" nodeType="withEffect">
                                      <p:stCondLst>
                                        <p:cond delay="0"/>
                                      </p:stCondLst>
                                      <p:childTnLst>
                                        <p:animScale>
                                          <p:cBhvr>
                                            <p:cTn id="76" dur="50" fill="hold"/>
                                            <p:tgtEl>
                                              <p:spTgt spid="81"/>
                                            </p:tgtEl>
                                          </p:cBhvr>
                                          <p:by x="150000" y="150000"/>
                                        </p:animScale>
                                      </p:childTnLst>
                                    </p:cTn>
                                  </p:par>
                                </p:childTnLst>
                              </p:cTn>
                            </p:par>
                            <p:par>
                              <p:cTn id="77" fill="hold">
                                <p:stCondLst>
                                  <p:cond delay="1400"/>
                                </p:stCondLst>
                                <p:childTnLst>
                                  <p:par>
                                    <p:cTn id="78" presetID="1" presetClass="entr" presetSubtype="0" fill="hold" nodeType="afterEffect">
                                      <p:stCondLst>
                                        <p:cond delay="0"/>
                                      </p:stCondLst>
                                      <p:childTnLst>
                                        <p:set>
                                          <p:cBhvr>
                                            <p:cTn id="79" dur="1" fill="hold">
                                              <p:stCondLst>
                                                <p:cond delay="49"/>
                                              </p:stCondLst>
                                            </p:cTn>
                                            <p:tgtEl>
                                              <p:spTgt spid="82"/>
                                            </p:tgtEl>
                                            <p:attrNameLst>
                                              <p:attrName>style.visibility</p:attrName>
                                            </p:attrNameLst>
                                          </p:cBhvr>
                                          <p:to>
                                            <p:strVal val="visible"/>
                                          </p:to>
                                        </p:set>
                                      </p:childTnLst>
                                    </p:cTn>
                                  </p:par>
                                  <p:par>
                                    <p:cTn id="80" presetID="6" presetClass="emph" presetSubtype="0" autoRev="1" fill="hold" nodeType="withEffect">
                                      <p:stCondLst>
                                        <p:cond delay="0"/>
                                      </p:stCondLst>
                                      <p:childTnLst>
                                        <p:animScale>
                                          <p:cBhvr>
                                            <p:cTn id="81" dur="50" fill="hold"/>
                                            <p:tgtEl>
                                              <p:spTgt spid="82"/>
                                            </p:tgtEl>
                                          </p:cBhvr>
                                          <p:by x="150000" y="150000"/>
                                        </p:animScale>
                                      </p:childTnLst>
                                    </p:cTn>
                                  </p:par>
                                </p:childTnLst>
                              </p:cTn>
                            </p:par>
                            <p:par>
                              <p:cTn id="82" fill="hold">
                                <p:stCondLst>
                                  <p:cond delay="1500"/>
                                </p:stCondLst>
                                <p:childTnLst>
                                  <p:par>
                                    <p:cTn id="83" presetID="1" presetClass="entr" presetSubtype="0" fill="hold" nodeType="afterEffect">
                                      <p:stCondLst>
                                        <p:cond delay="0"/>
                                      </p:stCondLst>
                                      <p:childTnLst>
                                        <p:set>
                                          <p:cBhvr>
                                            <p:cTn id="84" dur="1" fill="hold">
                                              <p:stCondLst>
                                                <p:cond delay="49"/>
                                              </p:stCondLst>
                                            </p:cTn>
                                            <p:tgtEl>
                                              <p:spTgt spid="83"/>
                                            </p:tgtEl>
                                            <p:attrNameLst>
                                              <p:attrName>style.visibility</p:attrName>
                                            </p:attrNameLst>
                                          </p:cBhvr>
                                          <p:to>
                                            <p:strVal val="visible"/>
                                          </p:to>
                                        </p:set>
                                      </p:childTnLst>
                                    </p:cTn>
                                  </p:par>
                                  <p:par>
                                    <p:cTn id="85" presetID="6" presetClass="emph" presetSubtype="0" autoRev="1" fill="hold" nodeType="withEffect">
                                      <p:stCondLst>
                                        <p:cond delay="0"/>
                                      </p:stCondLst>
                                      <p:childTnLst>
                                        <p:animScale>
                                          <p:cBhvr>
                                            <p:cTn id="86" dur="50" fill="hold"/>
                                            <p:tgtEl>
                                              <p:spTgt spid="83"/>
                                            </p:tgtEl>
                                          </p:cBhvr>
                                          <p:by x="150000" y="150000"/>
                                        </p:animScale>
                                      </p:childTnLst>
                                    </p:cTn>
                                  </p:par>
                                </p:childTnLst>
                              </p:cTn>
                            </p:par>
                            <p:par>
                              <p:cTn id="87" fill="hold">
                                <p:stCondLst>
                                  <p:cond delay="1600"/>
                                </p:stCondLst>
                                <p:childTnLst>
                                  <p:par>
                                    <p:cTn id="88" presetID="1" presetClass="entr" presetSubtype="0" fill="hold" nodeType="afterEffect">
                                      <p:stCondLst>
                                        <p:cond delay="0"/>
                                      </p:stCondLst>
                                      <p:childTnLst>
                                        <p:set>
                                          <p:cBhvr>
                                            <p:cTn id="89" dur="1" fill="hold">
                                              <p:stCondLst>
                                                <p:cond delay="49"/>
                                              </p:stCondLst>
                                            </p:cTn>
                                            <p:tgtEl>
                                              <p:spTgt spid="84"/>
                                            </p:tgtEl>
                                            <p:attrNameLst>
                                              <p:attrName>style.visibility</p:attrName>
                                            </p:attrNameLst>
                                          </p:cBhvr>
                                          <p:to>
                                            <p:strVal val="visible"/>
                                          </p:to>
                                        </p:set>
                                      </p:childTnLst>
                                    </p:cTn>
                                  </p:par>
                                  <p:par>
                                    <p:cTn id="90" presetID="6" presetClass="emph" presetSubtype="0" autoRev="1" fill="hold" nodeType="withEffect">
                                      <p:stCondLst>
                                        <p:cond delay="0"/>
                                      </p:stCondLst>
                                      <p:childTnLst>
                                        <p:animScale>
                                          <p:cBhvr>
                                            <p:cTn id="91" dur="50" fill="hold"/>
                                            <p:tgtEl>
                                              <p:spTgt spid="84"/>
                                            </p:tgtEl>
                                          </p:cBhvr>
                                          <p:by x="150000" y="150000"/>
                                        </p:animScale>
                                      </p:childTnLst>
                                    </p:cTn>
                                  </p:par>
                                </p:childTnLst>
                              </p:cTn>
                            </p:par>
                            <p:par>
                              <p:cTn id="92" fill="hold">
                                <p:stCondLst>
                                  <p:cond delay="1700"/>
                                </p:stCondLst>
                                <p:childTnLst>
                                  <p:par>
                                    <p:cTn id="93" presetID="1" presetClass="entr" presetSubtype="0" fill="hold" nodeType="afterEffect">
                                      <p:stCondLst>
                                        <p:cond delay="0"/>
                                      </p:stCondLst>
                                      <p:childTnLst>
                                        <p:set>
                                          <p:cBhvr>
                                            <p:cTn id="94" dur="1" fill="hold">
                                              <p:stCondLst>
                                                <p:cond delay="49"/>
                                              </p:stCondLst>
                                            </p:cTn>
                                            <p:tgtEl>
                                              <p:spTgt spid="85"/>
                                            </p:tgtEl>
                                            <p:attrNameLst>
                                              <p:attrName>style.visibility</p:attrName>
                                            </p:attrNameLst>
                                          </p:cBhvr>
                                          <p:to>
                                            <p:strVal val="visible"/>
                                          </p:to>
                                        </p:set>
                                      </p:childTnLst>
                                    </p:cTn>
                                  </p:par>
                                  <p:par>
                                    <p:cTn id="95" presetID="6" presetClass="emph" presetSubtype="0" autoRev="1" fill="hold" nodeType="withEffect">
                                      <p:stCondLst>
                                        <p:cond delay="0"/>
                                      </p:stCondLst>
                                      <p:childTnLst>
                                        <p:animScale>
                                          <p:cBhvr>
                                            <p:cTn id="96" dur="50" fill="hold"/>
                                            <p:tgtEl>
                                              <p:spTgt spid="85"/>
                                            </p:tgtEl>
                                          </p:cBhvr>
                                          <p:by x="150000" y="150000"/>
                                        </p:animScale>
                                      </p:childTnLst>
                                    </p:cTn>
                                  </p:par>
                                </p:childTnLst>
                              </p:cTn>
                            </p:par>
                            <p:par>
                              <p:cTn id="97" fill="hold">
                                <p:stCondLst>
                                  <p:cond delay="1800"/>
                                </p:stCondLst>
                                <p:childTnLst>
                                  <p:par>
                                    <p:cTn id="98" presetID="1" presetClass="entr" presetSubtype="0" fill="hold" nodeType="afterEffect">
                                      <p:stCondLst>
                                        <p:cond delay="0"/>
                                      </p:stCondLst>
                                      <p:childTnLst>
                                        <p:set>
                                          <p:cBhvr>
                                            <p:cTn id="99" dur="1" fill="hold">
                                              <p:stCondLst>
                                                <p:cond delay="49"/>
                                              </p:stCondLst>
                                            </p:cTn>
                                            <p:tgtEl>
                                              <p:spTgt spid="86"/>
                                            </p:tgtEl>
                                            <p:attrNameLst>
                                              <p:attrName>style.visibility</p:attrName>
                                            </p:attrNameLst>
                                          </p:cBhvr>
                                          <p:to>
                                            <p:strVal val="visible"/>
                                          </p:to>
                                        </p:set>
                                      </p:childTnLst>
                                    </p:cTn>
                                  </p:par>
                                  <p:par>
                                    <p:cTn id="100" presetID="6" presetClass="emph" presetSubtype="0" autoRev="1" fill="hold" nodeType="withEffect">
                                      <p:stCondLst>
                                        <p:cond delay="0"/>
                                      </p:stCondLst>
                                      <p:childTnLst>
                                        <p:animScale>
                                          <p:cBhvr>
                                            <p:cTn id="101" dur="50" fill="hold"/>
                                            <p:tgtEl>
                                              <p:spTgt spid="86"/>
                                            </p:tgtEl>
                                          </p:cBhvr>
                                          <p:by x="150000" y="150000"/>
                                        </p:animScale>
                                      </p:childTnLst>
                                    </p:cTn>
                                  </p:par>
                                </p:childTnLst>
                              </p:cTn>
                            </p:par>
                            <p:par>
                              <p:cTn id="102" fill="hold">
                                <p:stCondLst>
                                  <p:cond delay="1900"/>
                                </p:stCondLst>
                                <p:childTnLst>
                                  <p:par>
                                    <p:cTn id="103" presetID="1" presetClass="entr" presetSubtype="0" fill="hold" nodeType="afterEffect">
                                      <p:stCondLst>
                                        <p:cond delay="0"/>
                                      </p:stCondLst>
                                      <p:childTnLst>
                                        <p:set>
                                          <p:cBhvr>
                                            <p:cTn id="104" dur="1" fill="hold">
                                              <p:stCondLst>
                                                <p:cond delay="49"/>
                                              </p:stCondLst>
                                            </p:cTn>
                                            <p:tgtEl>
                                              <p:spTgt spid="87"/>
                                            </p:tgtEl>
                                            <p:attrNameLst>
                                              <p:attrName>style.visibility</p:attrName>
                                            </p:attrNameLst>
                                          </p:cBhvr>
                                          <p:to>
                                            <p:strVal val="visible"/>
                                          </p:to>
                                        </p:set>
                                      </p:childTnLst>
                                    </p:cTn>
                                  </p:par>
                                  <p:par>
                                    <p:cTn id="105" presetID="6" presetClass="emph" presetSubtype="0" autoRev="1" fill="hold" nodeType="withEffect">
                                      <p:stCondLst>
                                        <p:cond delay="0"/>
                                      </p:stCondLst>
                                      <p:childTnLst>
                                        <p:animScale>
                                          <p:cBhvr>
                                            <p:cTn id="106" dur="50" fill="hold"/>
                                            <p:tgtEl>
                                              <p:spTgt spid="87"/>
                                            </p:tgtEl>
                                          </p:cBhvr>
                                          <p:by x="150000" y="150000"/>
                                        </p:animScale>
                                      </p:childTnLst>
                                    </p:cTn>
                                  </p:par>
                                </p:childTnLst>
                              </p:cTn>
                            </p:par>
                            <p:par>
                              <p:cTn id="107" fill="hold">
                                <p:stCondLst>
                                  <p:cond delay="2000"/>
                                </p:stCondLst>
                                <p:childTnLst>
                                  <p:par>
                                    <p:cTn id="108" presetID="1" presetClass="entr" presetSubtype="0" fill="hold" nodeType="afterEffect">
                                      <p:stCondLst>
                                        <p:cond delay="0"/>
                                      </p:stCondLst>
                                      <p:childTnLst>
                                        <p:set>
                                          <p:cBhvr>
                                            <p:cTn id="109" dur="1" fill="hold">
                                              <p:stCondLst>
                                                <p:cond delay="49"/>
                                              </p:stCondLst>
                                            </p:cTn>
                                            <p:tgtEl>
                                              <p:spTgt spid="88"/>
                                            </p:tgtEl>
                                            <p:attrNameLst>
                                              <p:attrName>style.visibility</p:attrName>
                                            </p:attrNameLst>
                                          </p:cBhvr>
                                          <p:to>
                                            <p:strVal val="visible"/>
                                          </p:to>
                                        </p:set>
                                      </p:childTnLst>
                                    </p:cTn>
                                  </p:par>
                                  <p:par>
                                    <p:cTn id="110" presetID="6" presetClass="emph" presetSubtype="0" autoRev="1" fill="hold" nodeType="withEffect">
                                      <p:stCondLst>
                                        <p:cond delay="0"/>
                                      </p:stCondLst>
                                      <p:childTnLst>
                                        <p:animScale>
                                          <p:cBhvr>
                                            <p:cTn id="111" dur="50" fill="hold"/>
                                            <p:tgtEl>
                                              <p:spTgt spid="88"/>
                                            </p:tgtEl>
                                          </p:cBhvr>
                                          <p:by x="150000" y="150000"/>
                                        </p:animScale>
                                      </p:childTnLst>
                                    </p:cTn>
                                  </p:par>
                                </p:childTnLst>
                              </p:cTn>
                            </p:par>
                            <p:par>
                              <p:cTn id="112" fill="hold">
                                <p:stCondLst>
                                  <p:cond delay="2100"/>
                                </p:stCondLst>
                                <p:childTnLst>
                                  <p:par>
                                    <p:cTn id="113" presetID="1" presetClass="entr" presetSubtype="0" fill="hold" nodeType="afterEffect">
                                      <p:stCondLst>
                                        <p:cond delay="0"/>
                                      </p:stCondLst>
                                      <p:childTnLst>
                                        <p:set>
                                          <p:cBhvr>
                                            <p:cTn id="114" dur="1" fill="hold">
                                              <p:stCondLst>
                                                <p:cond delay="49"/>
                                              </p:stCondLst>
                                            </p:cTn>
                                            <p:tgtEl>
                                              <p:spTgt spid="89"/>
                                            </p:tgtEl>
                                            <p:attrNameLst>
                                              <p:attrName>style.visibility</p:attrName>
                                            </p:attrNameLst>
                                          </p:cBhvr>
                                          <p:to>
                                            <p:strVal val="visible"/>
                                          </p:to>
                                        </p:set>
                                      </p:childTnLst>
                                    </p:cTn>
                                  </p:par>
                                  <p:par>
                                    <p:cTn id="115" presetID="6" presetClass="emph" presetSubtype="0" autoRev="1" fill="hold" nodeType="withEffect">
                                      <p:stCondLst>
                                        <p:cond delay="0"/>
                                      </p:stCondLst>
                                      <p:childTnLst>
                                        <p:animScale>
                                          <p:cBhvr>
                                            <p:cTn id="116" dur="50" fill="hold"/>
                                            <p:tgtEl>
                                              <p:spTgt spid="89"/>
                                            </p:tgtEl>
                                          </p:cBhvr>
                                          <p:by x="150000" y="150000"/>
                                        </p:animScale>
                                      </p:childTnLst>
                                    </p:cTn>
                                  </p:par>
                                </p:childTnLst>
                              </p:cTn>
                            </p:par>
                            <p:par>
                              <p:cTn id="117" fill="hold">
                                <p:stCondLst>
                                  <p:cond delay="2200"/>
                                </p:stCondLst>
                                <p:childTnLst>
                                  <p:par>
                                    <p:cTn id="118" presetID="1" presetClass="entr" presetSubtype="0" fill="hold" nodeType="afterEffect">
                                      <p:stCondLst>
                                        <p:cond delay="0"/>
                                      </p:stCondLst>
                                      <p:childTnLst>
                                        <p:set>
                                          <p:cBhvr>
                                            <p:cTn id="119" dur="1" fill="hold">
                                              <p:stCondLst>
                                                <p:cond delay="49"/>
                                              </p:stCondLst>
                                            </p:cTn>
                                            <p:tgtEl>
                                              <p:spTgt spid="90"/>
                                            </p:tgtEl>
                                            <p:attrNameLst>
                                              <p:attrName>style.visibility</p:attrName>
                                            </p:attrNameLst>
                                          </p:cBhvr>
                                          <p:to>
                                            <p:strVal val="visible"/>
                                          </p:to>
                                        </p:set>
                                      </p:childTnLst>
                                    </p:cTn>
                                  </p:par>
                                  <p:par>
                                    <p:cTn id="120" presetID="6" presetClass="emph" presetSubtype="0" autoRev="1" fill="hold" nodeType="withEffect">
                                      <p:stCondLst>
                                        <p:cond delay="0"/>
                                      </p:stCondLst>
                                      <p:childTnLst>
                                        <p:animScale>
                                          <p:cBhvr>
                                            <p:cTn id="121" dur="50" fill="hold"/>
                                            <p:tgtEl>
                                              <p:spTgt spid="90"/>
                                            </p:tgtEl>
                                          </p:cBhvr>
                                          <p:by x="150000" y="150000"/>
                                        </p:animScale>
                                      </p:childTnLst>
                                    </p:cTn>
                                  </p:par>
                                </p:childTnLst>
                              </p:cTn>
                            </p:par>
                            <p:par>
                              <p:cTn id="122" fill="hold">
                                <p:stCondLst>
                                  <p:cond delay="2300"/>
                                </p:stCondLst>
                                <p:childTnLst>
                                  <p:par>
                                    <p:cTn id="123" presetID="1" presetClass="entr" presetSubtype="0" fill="hold" nodeType="afterEffect">
                                      <p:stCondLst>
                                        <p:cond delay="0"/>
                                      </p:stCondLst>
                                      <p:childTnLst>
                                        <p:set>
                                          <p:cBhvr>
                                            <p:cTn id="124" dur="1" fill="hold">
                                              <p:stCondLst>
                                                <p:cond delay="49"/>
                                              </p:stCondLst>
                                            </p:cTn>
                                            <p:tgtEl>
                                              <p:spTgt spid="91"/>
                                            </p:tgtEl>
                                            <p:attrNameLst>
                                              <p:attrName>style.visibility</p:attrName>
                                            </p:attrNameLst>
                                          </p:cBhvr>
                                          <p:to>
                                            <p:strVal val="visible"/>
                                          </p:to>
                                        </p:set>
                                      </p:childTnLst>
                                    </p:cTn>
                                  </p:par>
                                  <p:par>
                                    <p:cTn id="125" presetID="6" presetClass="emph" presetSubtype="0" autoRev="1" fill="hold" nodeType="withEffect">
                                      <p:stCondLst>
                                        <p:cond delay="0"/>
                                      </p:stCondLst>
                                      <p:childTnLst>
                                        <p:animScale>
                                          <p:cBhvr>
                                            <p:cTn id="126" dur="50" fill="hold"/>
                                            <p:tgtEl>
                                              <p:spTgt spid="91"/>
                                            </p:tgtEl>
                                          </p:cBhvr>
                                          <p:by x="150000" y="150000"/>
                                        </p:animScale>
                                      </p:childTnLst>
                                    </p:cTn>
                                  </p:par>
                                </p:childTnLst>
                              </p:cTn>
                            </p:par>
                            <p:par>
                              <p:cTn id="127" fill="hold">
                                <p:stCondLst>
                                  <p:cond delay="2400"/>
                                </p:stCondLst>
                                <p:childTnLst>
                                  <p:par>
                                    <p:cTn id="128" presetID="1" presetClass="entr" presetSubtype="0" fill="hold" nodeType="afterEffect">
                                      <p:stCondLst>
                                        <p:cond delay="0"/>
                                      </p:stCondLst>
                                      <p:childTnLst>
                                        <p:set>
                                          <p:cBhvr>
                                            <p:cTn id="129" dur="1" fill="hold">
                                              <p:stCondLst>
                                                <p:cond delay="49"/>
                                              </p:stCondLst>
                                            </p:cTn>
                                            <p:tgtEl>
                                              <p:spTgt spid="92"/>
                                            </p:tgtEl>
                                            <p:attrNameLst>
                                              <p:attrName>style.visibility</p:attrName>
                                            </p:attrNameLst>
                                          </p:cBhvr>
                                          <p:to>
                                            <p:strVal val="visible"/>
                                          </p:to>
                                        </p:set>
                                      </p:childTnLst>
                                    </p:cTn>
                                  </p:par>
                                  <p:par>
                                    <p:cTn id="130" presetID="6" presetClass="emph" presetSubtype="0" autoRev="1" fill="hold" nodeType="withEffect">
                                      <p:stCondLst>
                                        <p:cond delay="0"/>
                                      </p:stCondLst>
                                      <p:childTnLst>
                                        <p:animScale>
                                          <p:cBhvr>
                                            <p:cTn id="131" dur="50" fill="hold"/>
                                            <p:tgtEl>
                                              <p:spTgt spid="92"/>
                                            </p:tgtEl>
                                          </p:cBhvr>
                                          <p:by x="150000" y="150000"/>
                                        </p:animScale>
                                      </p:childTnLst>
                                    </p:cTn>
                                  </p:par>
                                </p:childTnLst>
                              </p:cTn>
                            </p:par>
                            <p:par>
                              <p:cTn id="132" fill="hold">
                                <p:stCondLst>
                                  <p:cond delay="2500"/>
                                </p:stCondLst>
                                <p:childTnLst>
                                  <p:par>
                                    <p:cTn id="133" presetID="1" presetClass="entr" presetSubtype="0" fill="hold" nodeType="afterEffect">
                                      <p:stCondLst>
                                        <p:cond delay="0"/>
                                      </p:stCondLst>
                                      <p:childTnLst>
                                        <p:set>
                                          <p:cBhvr>
                                            <p:cTn id="134" dur="1" fill="hold">
                                              <p:stCondLst>
                                                <p:cond delay="49"/>
                                              </p:stCondLst>
                                            </p:cTn>
                                            <p:tgtEl>
                                              <p:spTgt spid="93"/>
                                            </p:tgtEl>
                                            <p:attrNameLst>
                                              <p:attrName>style.visibility</p:attrName>
                                            </p:attrNameLst>
                                          </p:cBhvr>
                                          <p:to>
                                            <p:strVal val="visible"/>
                                          </p:to>
                                        </p:set>
                                      </p:childTnLst>
                                    </p:cTn>
                                  </p:par>
                                  <p:par>
                                    <p:cTn id="135" presetID="6" presetClass="emph" presetSubtype="0" autoRev="1" fill="hold" nodeType="withEffect">
                                      <p:stCondLst>
                                        <p:cond delay="0"/>
                                      </p:stCondLst>
                                      <p:childTnLst>
                                        <p:animScale>
                                          <p:cBhvr>
                                            <p:cTn id="136" dur="50" fill="hold"/>
                                            <p:tgtEl>
                                              <p:spTgt spid="93"/>
                                            </p:tgtEl>
                                          </p:cBhvr>
                                          <p:by x="150000" y="150000"/>
                                        </p:animScale>
                                      </p:childTnLst>
                                    </p:cTn>
                                  </p:par>
                                </p:childTnLst>
                              </p:cTn>
                            </p:par>
                            <p:par>
                              <p:cTn id="137" fill="hold">
                                <p:stCondLst>
                                  <p:cond delay="2600"/>
                                </p:stCondLst>
                                <p:childTnLst>
                                  <p:par>
                                    <p:cTn id="138" presetID="1" presetClass="entr" presetSubtype="0" fill="hold" nodeType="afterEffect">
                                      <p:stCondLst>
                                        <p:cond delay="0"/>
                                      </p:stCondLst>
                                      <p:childTnLst>
                                        <p:set>
                                          <p:cBhvr>
                                            <p:cTn id="139" dur="1" fill="hold">
                                              <p:stCondLst>
                                                <p:cond delay="49"/>
                                              </p:stCondLst>
                                            </p:cTn>
                                            <p:tgtEl>
                                              <p:spTgt spid="94"/>
                                            </p:tgtEl>
                                            <p:attrNameLst>
                                              <p:attrName>style.visibility</p:attrName>
                                            </p:attrNameLst>
                                          </p:cBhvr>
                                          <p:to>
                                            <p:strVal val="visible"/>
                                          </p:to>
                                        </p:set>
                                      </p:childTnLst>
                                    </p:cTn>
                                  </p:par>
                                  <p:par>
                                    <p:cTn id="140" presetID="6" presetClass="emph" presetSubtype="0" autoRev="1" fill="hold" nodeType="withEffect">
                                      <p:stCondLst>
                                        <p:cond delay="0"/>
                                      </p:stCondLst>
                                      <p:childTnLst>
                                        <p:animScale>
                                          <p:cBhvr>
                                            <p:cTn id="141" dur="50" fill="hold"/>
                                            <p:tgtEl>
                                              <p:spTgt spid="94"/>
                                            </p:tgtEl>
                                          </p:cBhvr>
                                          <p:by x="150000" y="150000"/>
                                        </p:animScale>
                                      </p:childTnLst>
                                    </p:cTn>
                                  </p:par>
                                </p:childTnLst>
                              </p:cTn>
                            </p:par>
                            <p:par>
                              <p:cTn id="142" fill="hold">
                                <p:stCondLst>
                                  <p:cond delay="2700"/>
                                </p:stCondLst>
                                <p:childTnLst>
                                  <p:par>
                                    <p:cTn id="143" presetID="1" presetClass="entr" presetSubtype="0" fill="hold" nodeType="afterEffect">
                                      <p:stCondLst>
                                        <p:cond delay="0"/>
                                      </p:stCondLst>
                                      <p:childTnLst>
                                        <p:set>
                                          <p:cBhvr>
                                            <p:cTn id="144" dur="1" fill="hold">
                                              <p:stCondLst>
                                                <p:cond delay="49"/>
                                              </p:stCondLst>
                                            </p:cTn>
                                            <p:tgtEl>
                                              <p:spTgt spid="95"/>
                                            </p:tgtEl>
                                            <p:attrNameLst>
                                              <p:attrName>style.visibility</p:attrName>
                                            </p:attrNameLst>
                                          </p:cBhvr>
                                          <p:to>
                                            <p:strVal val="visible"/>
                                          </p:to>
                                        </p:set>
                                      </p:childTnLst>
                                    </p:cTn>
                                  </p:par>
                                  <p:par>
                                    <p:cTn id="145" presetID="6" presetClass="emph" presetSubtype="0" autoRev="1" fill="hold" nodeType="withEffect">
                                      <p:stCondLst>
                                        <p:cond delay="0"/>
                                      </p:stCondLst>
                                      <p:childTnLst>
                                        <p:animScale>
                                          <p:cBhvr>
                                            <p:cTn id="146" dur="50" fill="hold"/>
                                            <p:tgtEl>
                                              <p:spTgt spid="95"/>
                                            </p:tgtEl>
                                          </p:cBhvr>
                                          <p:by x="150000" y="150000"/>
                                        </p:animScale>
                                      </p:childTnLst>
                                    </p:cTn>
                                  </p:par>
                                </p:childTnLst>
                              </p:cTn>
                            </p:par>
                            <p:par>
                              <p:cTn id="147" fill="hold">
                                <p:stCondLst>
                                  <p:cond delay="2800"/>
                                </p:stCondLst>
                                <p:childTnLst>
                                  <p:par>
                                    <p:cTn id="148" presetID="2" presetClass="exit" presetSubtype="4" fill="hold" nodeType="afterEffect">
                                      <p:stCondLst>
                                        <p:cond delay="0"/>
                                      </p:stCondLst>
                                      <p:childTnLst>
                                        <p:anim calcmode="lin" valueType="num">
                                          <p:cBhvr additive="base">
                                            <p:cTn id="149" dur="500"/>
                                            <p:tgtEl>
                                              <p:spTgt spid="72"/>
                                            </p:tgtEl>
                                            <p:attrNameLst>
                                              <p:attrName>ppt_x</p:attrName>
                                            </p:attrNameLst>
                                          </p:cBhvr>
                                          <p:tavLst>
                                            <p:tav tm="0">
                                              <p:val>
                                                <p:strVal val="ppt_x"/>
                                              </p:val>
                                            </p:tav>
                                            <p:tav tm="100000">
                                              <p:val>
                                                <p:strVal val="ppt_x"/>
                                              </p:val>
                                            </p:tav>
                                          </p:tavLst>
                                        </p:anim>
                                        <p:anim calcmode="lin" valueType="num">
                                          <p:cBhvr additive="base">
                                            <p:cTn id="150" dur="500"/>
                                            <p:tgtEl>
                                              <p:spTgt spid="72"/>
                                            </p:tgtEl>
                                            <p:attrNameLst>
                                              <p:attrName>ppt_y</p:attrName>
                                            </p:attrNameLst>
                                          </p:cBhvr>
                                          <p:tavLst>
                                            <p:tav tm="0">
                                              <p:val>
                                                <p:strVal val="ppt_y"/>
                                              </p:val>
                                            </p:tav>
                                            <p:tav tm="100000">
                                              <p:val>
                                                <p:strVal val="1+ppt_h/2"/>
                                              </p:val>
                                            </p:tav>
                                          </p:tavLst>
                                        </p:anim>
                                        <p:set>
                                          <p:cBhvr>
                                            <p:cTn id="151" dur="1" fill="hold">
                                              <p:stCondLst>
                                                <p:cond delay="499"/>
                                              </p:stCondLst>
                                            </p:cTn>
                                            <p:tgtEl>
                                              <p:spTgt spid="72"/>
                                            </p:tgtEl>
                                            <p:attrNameLst>
                                              <p:attrName>style.visibility</p:attrName>
                                            </p:attrNameLst>
                                          </p:cBhvr>
                                          <p:to>
                                            <p:strVal val="hidden"/>
                                          </p:to>
                                        </p:set>
                                      </p:childTnLst>
                                    </p:cTn>
                                  </p:par>
                                  <p:par>
                                    <p:cTn id="152" presetID="2" presetClass="exit" presetSubtype="4" fill="hold" nodeType="withEffect">
                                      <p:stCondLst>
                                        <p:cond delay="0"/>
                                      </p:stCondLst>
                                      <p:childTnLst>
                                        <p:anim calcmode="lin" valueType="num">
                                          <p:cBhvr additive="base">
                                            <p:cTn id="153" dur="500"/>
                                            <p:tgtEl>
                                              <p:spTgt spid="75"/>
                                            </p:tgtEl>
                                            <p:attrNameLst>
                                              <p:attrName>ppt_x</p:attrName>
                                            </p:attrNameLst>
                                          </p:cBhvr>
                                          <p:tavLst>
                                            <p:tav tm="0">
                                              <p:val>
                                                <p:strVal val="ppt_x"/>
                                              </p:val>
                                            </p:tav>
                                            <p:tav tm="100000">
                                              <p:val>
                                                <p:strVal val="ppt_x"/>
                                              </p:val>
                                            </p:tav>
                                          </p:tavLst>
                                        </p:anim>
                                        <p:anim calcmode="lin" valueType="num">
                                          <p:cBhvr additive="base">
                                            <p:cTn id="154" dur="500"/>
                                            <p:tgtEl>
                                              <p:spTgt spid="75"/>
                                            </p:tgtEl>
                                            <p:attrNameLst>
                                              <p:attrName>ppt_y</p:attrName>
                                            </p:attrNameLst>
                                          </p:cBhvr>
                                          <p:tavLst>
                                            <p:tav tm="0">
                                              <p:val>
                                                <p:strVal val="ppt_y"/>
                                              </p:val>
                                            </p:tav>
                                            <p:tav tm="100000">
                                              <p:val>
                                                <p:strVal val="1+ppt_h/2"/>
                                              </p:val>
                                            </p:tav>
                                          </p:tavLst>
                                        </p:anim>
                                        <p:set>
                                          <p:cBhvr>
                                            <p:cTn id="155" dur="1" fill="hold">
                                              <p:stCondLst>
                                                <p:cond delay="499"/>
                                              </p:stCondLst>
                                            </p:cTn>
                                            <p:tgtEl>
                                              <p:spTgt spid="75"/>
                                            </p:tgtEl>
                                            <p:attrNameLst>
                                              <p:attrName>style.visibility</p:attrName>
                                            </p:attrNameLst>
                                          </p:cBhvr>
                                          <p:to>
                                            <p:strVal val="hidden"/>
                                          </p:to>
                                        </p:set>
                                      </p:childTnLst>
                                    </p:cTn>
                                  </p:par>
                                  <p:par>
                                    <p:cTn id="156" presetID="2" presetClass="exit" presetSubtype="4" fill="hold" nodeType="withEffect">
                                      <p:stCondLst>
                                        <p:cond delay="0"/>
                                      </p:stCondLst>
                                      <p:childTnLst>
                                        <p:anim calcmode="lin" valueType="num">
                                          <p:cBhvr additive="base">
                                            <p:cTn id="157" dur="500"/>
                                            <p:tgtEl>
                                              <p:spTgt spid="76"/>
                                            </p:tgtEl>
                                            <p:attrNameLst>
                                              <p:attrName>ppt_x</p:attrName>
                                            </p:attrNameLst>
                                          </p:cBhvr>
                                          <p:tavLst>
                                            <p:tav tm="0">
                                              <p:val>
                                                <p:strVal val="ppt_x"/>
                                              </p:val>
                                            </p:tav>
                                            <p:tav tm="100000">
                                              <p:val>
                                                <p:strVal val="ppt_x"/>
                                              </p:val>
                                            </p:tav>
                                          </p:tavLst>
                                        </p:anim>
                                        <p:anim calcmode="lin" valueType="num">
                                          <p:cBhvr additive="base">
                                            <p:cTn id="158" dur="500"/>
                                            <p:tgtEl>
                                              <p:spTgt spid="76"/>
                                            </p:tgtEl>
                                            <p:attrNameLst>
                                              <p:attrName>ppt_y</p:attrName>
                                            </p:attrNameLst>
                                          </p:cBhvr>
                                          <p:tavLst>
                                            <p:tav tm="0">
                                              <p:val>
                                                <p:strVal val="ppt_y"/>
                                              </p:val>
                                            </p:tav>
                                            <p:tav tm="100000">
                                              <p:val>
                                                <p:strVal val="1+ppt_h/2"/>
                                              </p:val>
                                            </p:tav>
                                          </p:tavLst>
                                        </p:anim>
                                        <p:set>
                                          <p:cBhvr>
                                            <p:cTn id="159" dur="1" fill="hold">
                                              <p:stCondLst>
                                                <p:cond delay="499"/>
                                              </p:stCondLst>
                                            </p:cTn>
                                            <p:tgtEl>
                                              <p:spTgt spid="76"/>
                                            </p:tgtEl>
                                            <p:attrNameLst>
                                              <p:attrName>style.visibility</p:attrName>
                                            </p:attrNameLst>
                                          </p:cBhvr>
                                          <p:to>
                                            <p:strVal val="hidden"/>
                                          </p:to>
                                        </p:set>
                                      </p:childTnLst>
                                    </p:cTn>
                                  </p:par>
                                  <p:par>
                                    <p:cTn id="160" presetID="2" presetClass="exit" presetSubtype="4" fill="hold" nodeType="withEffect">
                                      <p:stCondLst>
                                        <p:cond delay="0"/>
                                      </p:stCondLst>
                                      <p:childTnLst>
                                        <p:anim calcmode="lin" valueType="num">
                                          <p:cBhvr additive="base">
                                            <p:cTn id="161" dur="500"/>
                                            <p:tgtEl>
                                              <p:spTgt spid="77"/>
                                            </p:tgtEl>
                                            <p:attrNameLst>
                                              <p:attrName>ppt_x</p:attrName>
                                            </p:attrNameLst>
                                          </p:cBhvr>
                                          <p:tavLst>
                                            <p:tav tm="0">
                                              <p:val>
                                                <p:strVal val="ppt_x"/>
                                              </p:val>
                                            </p:tav>
                                            <p:tav tm="100000">
                                              <p:val>
                                                <p:strVal val="ppt_x"/>
                                              </p:val>
                                            </p:tav>
                                          </p:tavLst>
                                        </p:anim>
                                        <p:anim calcmode="lin" valueType="num">
                                          <p:cBhvr additive="base">
                                            <p:cTn id="162" dur="500"/>
                                            <p:tgtEl>
                                              <p:spTgt spid="77"/>
                                            </p:tgtEl>
                                            <p:attrNameLst>
                                              <p:attrName>ppt_y</p:attrName>
                                            </p:attrNameLst>
                                          </p:cBhvr>
                                          <p:tavLst>
                                            <p:tav tm="0">
                                              <p:val>
                                                <p:strVal val="ppt_y"/>
                                              </p:val>
                                            </p:tav>
                                            <p:tav tm="100000">
                                              <p:val>
                                                <p:strVal val="1+ppt_h/2"/>
                                              </p:val>
                                            </p:tav>
                                          </p:tavLst>
                                        </p:anim>
                                        <p:set>
                                          <p:cBhvr>
                                            <p:cTn id="163" dur="1" fill="hold">
                                              <p:stCondLst>
                                                <p:cond delay="499"/>
                                              </p:stCondLst>
                                            </p:cTn>
                                            <p:tgtEl>
                                              <p:spTgt spid="77"/>
                                            </p:tgtEl>
                                            <p:attrNameLst>
                                              <p:attrName>style.visibility</p:attrName>
                                            </p:attrNameLst>
                                          </p:cBhvr>
                                          <p:to>
                                            <p:strVal val="hidden"/>
                                          </p:to>
                                        </p:set>
                                      </p:childTnLst>
                                    </p:cTn>
                                  </p:par>
                                  <p:par>
                                    <p:cTn id="164" presetID="2" presetClass="exit" presetSubtype="4" fill="hold" nodeType="withEffect">
                                      <p:stCondLst>
                                        <p:cond delay="0"/>
                                      </p:stCondLst>
                                      <p:childTnLst>
                                        <p:anim calcmode="lin" valueType="num">
                                          <p:cBhvr additive="base">
                                            <p:cTn id="165" dur="500"/>
                                            <p:tgtEl>
                                              <p:spTgt spid="78"/>
                                            </p:tgtEl>
                                            <p:attrNameLst>
                                              <p:attrName>ppt_x</p:attrName>
                                            </p:attrNameLst>
                                          </p:cBhvr>
                                          <p:tavLst>
                                            <p:tav tm="0">
                                              <p:val>
                                                <p:strVal val="ppt_x"/>
                                              </p:val>
                                            </p:tav>
                                            <p:tav tm="100000">
                                              <p:val>
                                                <p:strVal val="ppt_x"/>
                                              </p:val>
                                            </p:tav>
                                          </p:tavLst>
                                        </p:anim>
                                        <p:anim calcmode="lin" valueType="num">
                                          <p:cBhvr additive="base">
                                            <p:cTn id="166" dur="500"/>
                                            <p:tgtEl>
                                              <p:spTgt spid="78"/>
                                            </p:tgtEl>
                                            <p:attrNameLst>
                                              <p:attrName>ppt_y</p:attrName>
                                            </p:attrNameLst>
                                          </p:cBhvr>
                                          <p:tavLst>
                                            <p:tav tm="0">
                                              <p:val>
                                                <p:strVal val="ppt_y"/>
                                              </p:val>
                                            </p:tav>
                                            <p:tav tm="100000">
                                              <p:val>
                                                <p:strVal val="1+ppt_h/2"/>
                                              </p:val>
                                            </p:tav>
                                          </p:tavLst>
                                        </p:anim>
                                        <p:set>
                                          <p:cBhvr>
                                            <p:cTn id="167" dur="1" fill="hold">
                                              <p:stCondLst>
                                                <p:cond delay="499"/>
                                              </p:stCondLst>
                                            </p:cTn>
                                            <p:tgtEl>
                                              <p:spTgt spid="78"/>
                                            </p:tgtEl>
                                            <p:attrNameLst>
                                              <p:attrName>style.visibility</p:attrName>
                                            </p:attrNameLst>
                                          </p:cBhvr>
                                          <p:to>
                                            <p:strVal val="hidden"/>
                                          </p:to>
                                        </p:set>
                                      </p:childTnLst>
                                    </p:cTn>
                                  </p:par>
                                  <p:par>
                                    <p:cTn id="168" presetID="2" presetClass="exit" presetSubtype="4" fill="hold" nodeType="withEffect">
                                      <p:stCondLst>
                                        <p:cond delay="0"/>
                                      </p:stCondLst>
                                      <p:childTnLst>
                                        <p:anim calcmode="lin" valueType="num">
                                          <p:cBhvr additive="base">
                                            <p:cTn id="169" dur="500"/>
                                            <p:tgtEl>
                                              <p:spTgt spid="79"/>
                                            </p:tgtEl>
                                            <p:attrNameLst>
                                              <p:attrName>ppt_x</p:attrName>
                                            </p:attrNameLst>
                                          </p:cBhvr>
                                          <p:tavLst>
                                            <p:tav tm="0">
                                              <p:val>
                                                <p:strVal val="ppt_x"/>
                                              </p:val>
                                            </p:tav>
                                            <p:tav tm="100000">
                                              <p:val>
                                                <p:strVal val="ppt_x"/>
                                              </p:val>
                                            </p:tav>
                                          </p:tavLst>
                                        </p:anim>
                                        <p:anim calcmode="lin" valueType="num">
                                          <p:cBhvr additive="base">
                                            <p:cTn id="170" dur="500"/>
                                            <p:tgtEl>
                                              <p:spTgt spid="79"/>
                                            </p:tgtEl>
                                            <p:attrNameLst>
                                              <p:attrName>ppt_y</p:attrName>
                                            </p:attrNameLst>
                                          </p:cBhvr>
                                          <p:tavLst>
                                            <p:tav tm="0">
                                              <p:val>
                                                <p:strVal val="ppt_y"/>
                                              </p:val>
                                            </p:tav>
                                            <p:tav tm="100000">
                                              <p:val>
                                                <p:strVal val="1+ppt_h/2"/>
                                              </p:val>
                                            </p:tav>
                                          </p:tavLst>
                                        </p:anim>
                                        <p:set>
                                          <p:cBhvr>
                                            <p:cTn id="171" dur="1" fill="hold">
                                              <p:stCondLst>
                                                <p:cond delay="499"/>
                                              </p:stCondLst>
                                            </p:cTn>
                                            <p:tgtEl>
                                              <p:spTgt spid="79"/>
                                            </p:tgtEl>
                                            <p:attrNameLst>
                                              <p:attrName>style.visibility</p:attrName>
                                            </p:attrNameLst>
                                          </p:cBhvr>
                                          <p:to>
                                            <p:strVal val="hidden"/>
                                          </p:to>
                                        </p:set>
                                      </p:childTnLst>
                                    </p:cTn>
                                  </p:par>
                                  <p:par>
                                    <p:cTn id="172" presetID="2" presetClass="exit" presetSubtype="4" fill="hold" nodeType="withEffect">
                                      <p:stCondLst>
                                        <p:cond delay="0"/>
                                      </p:stCondLst>
                                      <p:childTnLst>
                                        <p:anim calcmode="lin" valueType="num">
                                          <p:cBhvr additive="base">
                                            <p:cTn id="173" dur="500"/>
                                            <p:tgtEl>
                                              <p:spTgt spid="80"/>
                                            </p:tgtEl>
                                            <p:attrNameLst>
                                              <p:attrName>ppt_x</p:attrName>
                                            </p:attrNameLst>
                                          </p:cBhvr>
                                          <p:tavLst>
                                            <p:tav tm="0">
                                              <p:val>
                                                <p:strVal val="ppt_x"/>
                                              </p:val>
                                            </p:tav>
                                            <p:tav tm="100000">
                                              <p:val>
                                                <p:strVal val="ppt_x"/>
                                              </p:val>
                                            </p:tav>
                                          </p:tavLst>
                                        </p:anim>
                                        <p:anim calcmode="lin" valueType="num">
                                          <p:cBhvr additive="base">
                                            <p:cTn id="174" dur="500"/>
                                            <p:tgtEl>
                                              <p:spTgt spid="80"/>
                                            </p:tgtEl>
                                            <p:attrNameLst>
                                              <p:attrName>ppt_y</p:attrName>
                                            </p:attrNameLst>
                                          </p:cBhvr>
                                          <p:tavLst>
                                            <p:tav tm="0">
                                              <p:val>
                                                <p:strVal val="ppt_y"/>
                                              </p:val>
                                            </p:tav>
                                            <p:tav tm="100000">
                                              <p:val>
                                                <p:strVal val="1+ppt_h/2"/>
                                              </p:val>
                                            </p:tav>
                                          </p:tavLst>
                                        </p:anim>
                                        <p:set>
                                          <p:cBhvr>
                                            <p:cTn id="175" dur="1" fill="hold">
                                              <p:stCondLst>
                                                <p:cond delay="499"/>
                                              </p:stCondLst>
                                            </p:cTn>
                                            <p:tgtEl>
                                              <p:spTgt spid="80"/>
                                            </p:tgtEl>
                                            <p:attrNameLst>
                                              <p:attrName>style.visibility</p:attrName>
                                            </p:attrNameLst>
                                          </p:cBhvr>
                                          <p:to>
                                            <p:strVal val="hidden"/>
                                          </p:to>
                                        </p:set>
                                      </p:childTnLst>
                                    </p:cTn>
                                  </p:par>
                                  <p:par>
                                    <p:cTn id="176" presetID="2" presetClass="exit" presetSubtype="4" fill="hold" nodeType="withEffect">
                                      <p:stCondLst>
                                        <p:cond delay="0"/>
                                      </p:stCondLst>
                                      <p:childTnLst>
                                        <p:anim calcmode="lin" valueType="num">
                                          <p:cBhvr additive="base">
                                            <p:cTn id="177" dur="500"/>
                                            <p:tgtEl>
                                              <p:spTgt spid="81"/>
                                            </p:tgtEl>
                                            <p:attrNameLst>
                                              <p:attrName>ppt_x</p:attrName>
                                            </p:attrNameLst>
                                          </p:cBhvr>
                                          <p:tavLst>
                                            <p:tav tm="0">
                                              <p:val>
                                                <p:strVal val="ppt_x"/>
                                              </p:val>
                                            </p:tav>
                                            <p:tav tm="100000">
                                              <p:val>
                                                <p:strVal val="ppt_x"/>
                                              </p:val>
                                            </p:tav>
                                          </p:tavLst>
                                        </p:anim>
                                        <p:anim calcmode="lin" valueType="num">
                                          <p:cBhvr additive="base">
                                            <p:cTn id="178" dur="500"/>
                                            <p:tgtEl>
                                              <p:spTgt spid="81"/>
                                            </p:tgtEl>
                                            <p:attrNameLst>
                                              <p:attrName>ppt_y</p:attrName>
                                            </p:attrNameLst>
                                          </p:cBhvr>
                                          <p:tavLst>
                                            <p:tav tm="0">
                                              <p:val>
                                                <p:strVal val="ppt_y"/>
                                              </p:val>
                                            </p:tav>
                                            <p:tav tm="100000">
                                              <p:val>
                                                <p:strVal val="1+ppt_h/2"/>
                                              </p:val>
                                            </p:tav>
                                          </p:tavLst>
                                        </p:anim>
                                        <p:set>
                                          <p:cBhvr>
                                            <p:cTn id="179" dur="1" fill="hold">
                                              <p:stCondLst>
                                                <p:cond delay="499"/>
                                              </p:stCondLst>
                                            </p:cTn>
                                            <p:tgtEl>
                                              <p:spTgt spid="81"/>
                                            </p:tgtEl>
                                            <p:attrNameLst>
                                              <p:attrName>style.visibility</p:attrName>
                                            </p:attrNameLst>
                                          </p:cBhvr>
                                          <p:to>
                                            <p:strVal val="hidden"/>
                                          </p:to>
                                        </p:set>
                                      </p:childTnLst>
                                    </p:cTn>
                                  </p:par>
                                  <p:par>
                                    <p:cTn id="180" presetID="2" presetClass="exit" presetSubtype="4" fill="hold" nodeType="withEffect">
                                      <p:stCondLst>
                                        <p:cond delay="0"/>
                                      </p:stCondLst>
                                      <p:childTnLst>
                                        <p:anim calcmode="lin" valueType="num">
                                          <p:cBhvr additive="base">
                                            <p:cTn id="181" dur="500"/>
                                            <p:tgtEl>
                                              <p:spTgt spid="82"/>
                                            </p:tgtEl>
                                            <p:attrNameLst>
                                              <p:attrName>ppt_x</p:attrName>
                                            </p:attrNameLst>
                                          </p:cBhvr>
                                          <p:tavLst>
                                            <p:tav tm="0">
                                              <p:val>
                                                <p:strVal val="ppt_x"/>
                                              </p:val>
                                            </p:tav>
                                            <p:tav tm="100000">
                                              <p:val>
                                                <p:strVal val="ppt_x"/>
                                              </p:val>
                                            </p:tav>
                                          </p:tavLst>
                                        </p:anim>
                                        <p:anim calcmode="lin" valueType="num">
                                          <p:cBhvr additive="base">
                                            <p:cTn id="182" dur="500"/>
                                            <p:tgtEl>
                                              <p:spTgt spid="82"/>
                                            </p:tgtEl>
                                            <p:attrNameLst>
                                              <p:attrName>ppt_y</p:attrName>
                                            </p:attrNameLst>
                                          </p:cBhvr>
                                          <p:tavLst>
                                            <p:tav tm="0">
                                              <p:val>
                                                <p:strVal val="ppt_y"/>
                                              </p:val>
                                            </p:tav>
                                            <p:tav tm="100000">
                                              <p:val>
                                                <p:strVal val="1+ppt_h/2"/>
                                              </p:val>
                                            </p:tav>
                                          </p:tavLst>
                                        </p:anim>
                                        <p:set>
                                          <p:cBhvr>
                                            <p:cTn id="183" dur="1" fill="hold">
                                              <p:stCondLst>
                                                <p:cond delay="499"/>
                                              </p:stCondLst>
                                            </p:cTn>
                                            <p:tgtEl>
                                              <p:spTgt spid="82"/>
                                            </p:tgtEl>
                                            <p:attrNameLst>
                                              <p:attrName>style.visibility</p:attrName>
                                            </p:attrNameLst>
                                          </p:cBhvr>
                                          <p:to>
                                            <p:strVal val="hidden"/>
                                          </p:to>
                                        </p:set>
                                      </p:childTnLst>
                                    </p:cTn>
                                  </p:par>
                                  <p:par>
                                    <p:cTn id="184" presetID="2" presetClass="exit" presetSubtype="4" fill="hold" nodeType="withEffect">
                                      <p:stCondLst>
                                        <p:cond delay="0"/>
                                      </p:stCondLst>
                                      <p:childTnLst>
                                        <p:anim calcmode="lin" valueType="num">
                                          <p:cBhvr additive="base">
                                            <p:cTn id="185" dur="500"/>
                                            <p:tgtEl>
                                              <p:spTgt spid="83"/>
                                            </p:tgtEl>
                                            <p:attrNameLst>
                                              <p:attrName>ppt_x</p:attrName>
                                            </p:attrNameLst>
                                          </p:cBhvr>
                                          <p:tavLst>
                                            <p:tav tm="0">
                                              <p:val>
                                                <p:strVal val="ppt_x"/>
                                              </p:val>
                                            </p:tav>
                                            <p:tav tm="100000">
                                              <p:val>
                                                <p:strVal val="ppt_x"/>
                                              </p:val>
                                            </p:tav>
                                          </p:tavLst>
                                        </p:anim>
                                        <p:anim calcmode="lin" valueType="num">
                                          <p:cBhvr additive="base">
                                            <p:cTn id="186" dur="500"/>
                                            <p:tgtEl>
                                              <p:spTgt spid="83"/>
                                            </p:tgtEl>
                                            <p:attrNameLst>
                                              <p:attrName>ppt_y</p:attrName>
                                            </p:attrNameLst>
                                          </p:cBhvr>
                                          <p:tavLst>
                                            <p:tav tm="0">
                                              <p:val>
                                                <p:strVal val="ppt_y"/>
                                              </p:val>
                                            </p:tav>
                                            <p:tav tm="100000">
                                              <p:val>
                                                <p:strVal val="1+ppt_h/2"/>
                                              </p:val>
                                            </p:tav>
                                          </p:tavLst>
                                        </p:anim>
                                        <p:set>
                                          <p:cBhvr>
                                            <p:cTn id="187" dur="1" fill="hold">
                                              <p:stCondLst>
                                                <p:cond delay="499"/>
                                              </p:stCondLst>
                                            </p:cTn>
                                            <p:tgtEl>
                                              <p:spTgt spid="83"/>
                                            </p:tgtEl>
                                            <p:attrNameLst>
                                              <p:attrName>style.visibility</p:attrName>
                                            </p:attrNameLst>
                                          </p:cBhvr>
                                          <p:to>
                                            <p:strVal val="hidden"/>
                                          </p:to>
                                        </p:set>
                                      </p:childTnLst>
                                    </p:cTn>
                                  </p:par>
                                  <p:par>
                                    <p:cTn id="188" presetID="2" presetClass="exit" presetSubtype="4" fill="hold" nodeType="withEffect">
                                      <p:stCondLst>
                                        <p:cond delay="0"/>
                                      </p:stCondLst>
                                      <p:childTnLst>
                                        <p:anim calcmode="lin" valueType="num">
                                          <p:cBhvr additive="base">
                                            <p:cTn id="189" dur="500"/>
                                            <p:tgtEl>
                                              <p:spTgt spid="84"/>
                                            </p:tgtEl>
                                            <p:attrNameLst>
                                              <p:attrName>ppt_x</p:attrName>
                                            </p:attrNameLst>
                                          </p:cBhvr>
                                          <p:tavLst>
                                            <p:tav tm="0">
                                              <p:val>
                                                <p:strVal val="ppt_x"/>
                                              </p:val>
                                            </p:tav>
                                            <p:tav tm="100000">
                                              <p:val>
                                                <p:strVal val="ppt_x"/>
                                              </p:val>
                                            </p:tav>
                                          </p:tavLst>
                                        </p:anim>
                                        <p:anim calcmode="lin" valueType="num">
                                          <p:cBhvr additive="base">
                                            <p:cTn id="190" dur="500"/>
                                            <p:tgtEl>
                                              <p:spTgt spid="84"/>
                                            </p:tgtEl>
                                            <p:attrNameLst>
                                              <p:attrName>ppt_y</p:attrName>
                                            </p:attrNameLst>
                                          </p:cBhvr>
                                          <p:tavLst>
                                            <p:tav tm="0">
                                              <p:val>
                                                <p:strVal val="ppt_y"/>
                                              </p:val>
                                            </p:tav>
                                            <p:tav tm="100000">
                                              <p:val>
                                                <p:strVal val="1+ppt_h/2"/>
                                              </p:val>
                                            </p:tav>
                                          </p:tavLst>
                                        </p:anim>
                                        <p:set>
                                          <p:cBhvr>
                                            <p:cTn id="191" dur="1" fill="hold">
                                              <p:stCondLst>
                                                <p:cond delay="499"/>
                                              </p:stCondLst>
                                            </p:cTn>
                                            <p:tgtEl>
                                              <p:spTgt spid="84"/>
                                            </p:tgtEl>
                                            <p:attrNameLst>
                                              <p:attrName>style.visibility</p:attrName>
                                            </p:attrNameLst>
                                          </p:cBhvr>
                                          <p:to>
                                            <p:strVal val="hidden"/>
                                          </p:to>
                                        </p:set>
                                      </p:childTnLst>
                                    </p:cTn>
                                  </p:par>
                                  <p:par>
                                    <p:cTn id="192" presetID="2" presetClass="exit" presetSubtype="4" fill="hold" nodeType="withEffect">
                                      <p:stCondLst>
                                        <p:cond delay="0"/>
                                      </p:stCondLst>
                                      <p:childTnLst>
                                        <p:anim calcmode="lin" valueType="num">
                                          <p:cBhvr additive="base">
                                            <p:cTn id="193" dur="500"/>
                                            <p:tgtEl>
                                              <p:spTgt spid="85"/>
                                            </p:tgtEl>
                                            <p:attrNameLst>
                                              <p:attrName>ppt_x</p:attrName>
                                            </p:attrNameLst>
                                          </p:cBhvr>
                                          <p:tavLst>
                                            <p:tav tm="0">
                                              <p:val>
                                                <p:strVal val="ppt_x"/>
                                              </p:val>
                                            </p:tav>
                                            <p:tav tm="100000">
                                              <p:val>
                                                <p:strVal val="ppt_x"/>
                                              </p:val>
                                            </p:tav>
                                          </p:tavLst>
                                        </p:anim>
                                        <p:anim calcmode="lin" valueType="num">
                                          <p:cBhvr additive="base">
                                            <p:cTn id="194" dur="500"/>
                                            <p:tgtEl>
                                              <p:spTgt spid="85"/>
                                            </p:tgtEl>
                                            <p:attrNameLst>
                                              <p:attrName>ppt_y</p:attrName>
                                            </p:attrNameLst>
                                          </p:cBhvr>
                                          <p:tavLst>
                                            <p:tav tm="0">
                                              <p:val>
                                                <p:strVal val="ppt_y"/>
                                              </p:val>
                                            </p:tav>
                                            <p:tav tm="100000">
                                              <p:val>
                                                <p:strVal val="1+ppt_h/2"/>
                                              </p:val>
                                            </p:tav>
                                          </p:tavLst>
                                        </p:anim>
                                        <p:set>
                                          <p:cBhvr>
                                            <p:cTn id="195" dur="1" fill="hold">
                                              <p:stCondLst>
                                                <p:cond delay="499"/>
                                              </p:stCondLst>
                                            </p:cTn>
                                            <p:tgtEl>
                                              <p:spTgt spid="85"/>
                                            </p:tgtEl>
                                            <p:attrNameLst>
                                              <p:attrName>style.visibility</p:attrName>
                                            </p:attrNameLst>
                                          </p:cBhvr>
                                          <p:to>
                                            <p:strVal val="hidden"/>
                                          </p:to>
                                        </p:set>
                                      </p:childTnLst>
                                    </p:cTn>
                                  </p:par>
                                  <p:par>
                                    <p:cTn id="196" presetID="2" presetClass="exit" presetSubtype="4" fill="hold" nodeType="withEffect">
                                      <p:stCondLst>
                                        <p:cond delay="0"/>
                                      </p:stCondLst>
                                      <p:childTnLst>
                                        <p:anim calcmode="lin" valueType="num">
                                          <p:cBhvr additive="base">
                                            <p:cTn id="197" dur="500"/>
                                            <p:tgtEl>
                                              <p:spTgt spid="86"/>
                                            </p:tgtEl>
                                            <p:attrNameLst>
                                              <p:attrName>ppt_x</p:attrName>
                                            </p:attrNameLst>
                                          </p:cBhvr>
                                          <p:tavLst>
                                            <p:tav tm="0">
                                              <p:val>
                                                <p:strVal val="ppt_x"/>
                                              </p:val>
                                            </p:tav>
                                            <p:tav tm="100000">
                                              <p:val>
                                                <p:strVal val="ppt_x"/>
                                              </p:val>
                                            </p:tav>
                                          </p:tavLst>
                                        </p:anim>
                                        <p:anim calcmode="lin" valueType="num">
                                          <p:cBhvr additive="base">
                                            <p:cTn id="198" dur="500"/>
                                            <p:tgtEl>
                                              <p:spTgt spid="86"/>
                                            </p:tgtEl>
                                            <p:attrNameLst>
                                              <p:attrName>ppt_y</p:attrName>
                                            </p:attrNameLst>
                                          </p:cBhvr>
                                          <p:tavLst>
                                            <p:tav tm="0">
                                              <p:val>
                                                <p:strVal val="ppt_y"/>
                                              </p:val>
                                            </p:tav>
                                            <p:tav tm="100000">
                                              <p:val>
                                                <p:strVal val="1+ppt_h/2"/>
                                              </p:val>
                                            </p:tav>
                                          </p:tavLst>
                                        </p:anim>
                                        <p:set>
                                          <p:cBhvr>
                                            <p:cTn id="199" dur="1" fill="hold">
                                              <p:stCondLst>
                                                <p:cond delay="499"/>
                                              </p:stCondLst>
                                            </p:cTn>
                                            <p:tgtEl>
                                              <p:spTgt spid="86"/>
                                            </p:tgtEl>
                                            <p:attrNameLst>
                                              <p:attrName>style.visibility</p:attrName>
                                            </p:attrNameLst>
                                          </p:cBhvr>
                                          <p:to>
                                            <p:strVal val="hidden"/>
                                          </p:to>
                                        </p:set>
                                      </p:childTnLst>
                                    </p:cTn>
                                  </p:par>
                                  <p:par>
                                    <p:cTn id="200" presetID="2" presetClass="exit" presetSubtype="4" fill="hold" nodeType="withEffect">
                                      <p:stCondLst>
                                        <p:cond delay="0"/>
                                      </p:stCondLst>
                                      <p:childTnLst>
                                        <p:anim calcmode="lin" valueType="num">
                                          <p:cBhvr additive="base">
                                            <p:cTn id="201" dur="500"/>
                                            <p:tgtEl>
                                              <p:spTgt spid="87"/>
                                            </p:tgtEl>
                                            <p:attrNameLst>
                                              <p:attrName>ppt_x</p:attrName>
                                            </p:attrNameLst>
                                          </p:cBhvr>
                                          <p:tavLst>
                                            <p:tav tm="0">
                                              <p:val>
                                                <p:strVal val="ppt_x"/>
                                              </p:val>
                                            </p:tav>
                                            <p:tav tm="100000">
                                              <p:val>
                                                <p:strVal val="ppt_x"/>
                                              </p:val>
                                            </p:tav>
                                          </p:tavLst>
                                        </p:anim>
                                        <p:anim calcmode="lin" valueType="num">
                                          <p:cBhvr additive="base">
                                            <p:cTn id="202" dur="500"/>
                                            <p:tgtEl>
                                              <p:spTgt spid="87"/>
                                            </p:tgtEl>
                                            <p:attrNameLst>
                                              <p:attrName>ppt_y</p:attrName>
                                            </p:attrNameLst>
                                          </p:cBhvr>
                                          <p:tavLst>
                                            <p:tav tm="0">
                                              <p:val>
                                                <p:strVal val="ppt_y"/>
                                              </p:val>
                                            </p:tav>
                                            <p:tav tm="100000">
                                              <p:val>
                                                <p:strVal val="1+ppt_h/2"/>
                                              </p:val>
                                            </p:tav>
                                          </p:tavLst>
                                        </p:anim>
                                        <p:set>
                                          <p:cBhvr>
                                            <p:cTn id="203" dur="1" fill="hold">
                                              <p:stCondLst>
                                                <p:cond delay="499"/>
                                              </p:stCondLst>
                                            </p:cTn>
                                            <p:tgtEl>
                                              <p:spTgt spid="87"/>
                                            </p:tgtEl>
                                            <p:attrNameLst>
                                              <p:attrName>style.visibility</p:attrName>
                                            </p:attrNameLst>
                                          </p:cBhvr>
                                          <p:to>
                                            <p:strVal val="hidden"/>
                                          </p:to>
                                        </p:set>
                                      </p:childTnLst>
                                    </p:cTn>
                                  </p:par>
                                  <p:par>
                                    <p:cTn id="204" presetID="2" presetClass="exit" presetSubtype="4" fill="hold" nodeType="withEffect">
                                      <p:stCondLst>
                                        <p:cond delay="0"/>
                                      </p:stCondLst>
                                      <p:childTnLst>
                                        <p:anim calcmode="lin" valueType="num">
                                          <p:cBhvr additive="base">
                                            <p:cTn id="205" dur="500"/>
                                            <p:tgtEl>
                                              <p:spTgt spid="88"/>
                                            </p:tgtEl>
                                            <p:attrNameLst>
                                              <p:attrName>ppt_x</p:attrName>
                                            </p:attrNameLst>
                                          </p:cBhvr>
                                          <p:tavLst>
                                            <p:tav tm="0">
                                              <p:val>
                                                <p:strVal val="ppt_x"/>
                                              </p:val>
                                            </p:tav>
                                            <p:tav tm="100000">
                                              <p:val>
                                                <p:strVal val="ppt_x"/>
                                              </p:val>
                                            </p:tav>
                                          </p:tavLst>
                                        </p:anim>
                                        <p:anim calcmode="lin" valueType="num">
                                          <p:cBhvr additive="base">
                                            <p:cTn id="206" dur="500"/>
                                            <p:tgtEl>
                                              <p:spTgt spid="88"/>
                                            </p:tgtEl>
                                            <p:attrNameLst>
                                              <p:attrName>ppt_y</p:attrName>
                                            </p:attrNameLst>
                                          </p:cBhvr>
                                          <p:tavLst>
                                            <p:tav tm="0">
                                              <p:val>
                                                <p:strVal val="ppt_y"/>
                                              </p:val>
                                            </p:tav>
                                            <p:tav tm="100000">
                                              <p:val>
                                                <p:strVal val="1+ppt_h/2"/>
                                              </p:val>
                                            </p:tav>
                                          </p:tavLst>
                                        </p:anim>
                                        <p:set>
                                          <p:cBhvr>
                                            <p:cTn id="207" dur="1" fill="hold">
                                              <p:stCondLst>
                                                <p:cond delay="499"/>
                                              </p:stCondLst>
                                            </p:cTn>
                                            <p:tgtEl>
                                              <p:spTgt spid="88"/>
                                            </p:tgtEl>
                                            <p:attrNameLst>
                                              <p:attrName>style.visibility</p:attrName>
                                            </p:attrNameLst>
                                          </p:cBhvr>
                                          <p:to>
                                            <p:strVal val="hidden"/>
                                          </p:to>
                                        </p:set>
                                      </p:childTnLst>
                                    </p:cTn>
                                  </p:par>
                                  <p:par>
                                    <p:cTn id="208" presetID="2" presetClass="exit" presetSubtype="4" fill="hold" nodeType="withEffect">
                                      <p:stCondLst>
                                        <p:cond delay="0"/>
                                      </p:stCondLst>
                                      <p:childTnLst>
                                        <p:anim calcmode="lin" valueType="num">
                                          <p:cBhvr additive="base">
                                            <p:cTn id="209" dur="500"/>
                                            <p:tgtEl>
                                              <p:spTgt spid="89"/>
                                            </p:tgtEl>
                                            <p:attrNameLst>
                                              <p:attrName>ppt_x</p:attrName>
                                            </p:attrNameLst>
                                          </p:cBhvr>
                                          <p:tavLst>
                                            <p:tav tm="0">
                                              <p:val>
                                                <p:strVal val="ppt_x"/>
                                              </p:val>
                                            </p:tav>
                                            <p:tav tm="100000">
                                              <p:val>
                                                <p:strVal val="ppt_x"/>
                                              </p:val>
                                            </p:tav>
                                          </p:tavLst>
                                        </p:anim>
                                        <p:anim calcmode="lin" valueType="num">
                                          <p:cBhvr additive="base">
                                            <p:cTn id="210" dur="500"/>
                                            <p:tgtEl>
                                              <p:spTgt spid="89"/>
                                            </p:tgtEl>
                                            <p:attrNameLst>
                                              <p:attrName>ppt_y</p:attrName>
                                            </p:attrNameLst>
                                          </p:cBhvr>
                                          <p:tavLst>
                                            <p:tav tm="0">
                                              <p:val>
                                                <p:strVal val="ppt_y"/>
                                              </p:val>
                                            </p:tav>
                                            <p:tav tm="100000">
                                              <p:val>
                                                <p:strVal val="1+ppt_h/2"/>
                                              </p:val>
                                            </p:tav>
                                          </p:tavLst>
                                        </p:anim>
                                        <p:set>
                                          <p:cBhvr>
                                            <p:cTn id="211" dur="1" fill="hold">
                                              <p:stCondLst>
                                                <p:cond delay="499"/>
                                              </p:stCondLst>
                                            </p:cTn>
                                            <p:tgtEl>
                                              <p:spTgt spid="89"/>
                                            </p:tgtEl>
                                            <p:attrNameLst>
                                              <p:attrName>style.visibility</p:attrName>
                                            </p:attrNameLst>
                                          </p:cBhvr>
                                          <p:to>
                                            <p:strVal val="hidden"/>
                                          </p:to>
                                        </p:set>
                                      </p:childTnLst>
                                    </p:cTn>
                                  </p:par>
                                  <p:par>
                                    <p:cTn id="212" presetID="2" presetClass="exit" presetSubtype="4" fill="hold" nodeType="withEffect">
                                      <p:stCondLst>
                                        <p:cond delay="0"/>
                                      </p:stCondLst>
                                      <p:childTnLst>
                                        <p:anim calcmode="lin" valueType="num">
                                          <p:cBhvr additive="base">
                                            <p:cTn id="213" dur="500"/>
                                            <p:tgtEl>
                                              <p:spTgt spid="90"/>
                                            </p:tgtEl>
                                            <p:attrNameLst>
                                              <p:attrName>ppt_x</p:attrName>
                                            </p:attrNameLst>
                                          </p:cBhvr>
                                          <p:tavLst>
                                            <p:tav tm="0">
                                              <p:val>
                                                <p:strVal val="ppt_x"/>
                                              </p:val>
                                            </p:tav>
                                            <p:tav tm="100000">
                                              <p:val>
                                                <p:strVal val="ppt_x"/>
                                              </p:val>
                                            </p:tav>
                                          </p:tavLst>
                                        </p:anim>
                                        <p:anim calcmode="lin" valueType="num">
                                          <p:cBhvr additive="base">
                                            <p:cTn id="214" dur="500"/>
                                            <p:tgtEl>
                                              <p:spTgt spid="90"/>
                                            </p:tgtEl>
                                            <p:attrNameLst>
                                              <p:attrName>ppt_y</p:attrName>
                                            </p:attrNameLst>
                                          </p:cBhvr>
                                          <p:tavLst>
                                            <p:tav tm="0">
                                              <p:val>
                                                <p:strVal val="ppt_y"/>
                                              </p:val>
                                            </p:tav>
                                            <p:tav tm="100000">
                                              <p:val>
                                                <p:strVal val="1+ppt_h/2"/>
                                              </p:val>
                                            </p:tav>
                                          </p:tavLst>
                                        </p:anim>
                                        <p:set>
                                          <p:cBhvr>
                                            <p:cTn id="215" dur="1" fill="hold">
                                              <p:stCondLst>
                                                <p:cond delay="499"/>
                                              </p:stCondLst>
                                            </p:cTn>
                                            <p:tgtEl>
                                              <p:spTgt spid="90"/>
                                            </p:tgtEl>
                                            <p:attrNameLst>
                                              <p:attrName>style.visibility</p:attrName>
                                            </p:attrNameLst>
                                          </p:cBhvr>
                                          <p:to>
                                            <p:strVal val="hidden"/>
                                          </p:to>
                                        </p:set>
                                      </p:childTnLst>
                                    </p:cTn>
                                  </p:par>
                                  <p:par>
                                    <p:cTn id="216" presetID="2" presetClass="exit" presetSubtype="4" fill="hold" nodeType="withEffect">
                                      <p:stCondLst>
                                        <p:cond delay="0"/>
                                      </p:stCondLst>
                                      <p:childTnLst>
                                        <p:anim calcmode="lin" valueType="num">
                                          <p:cBhvr additive="base">
                                            <p:cTn id="217" dur="500"/>
                                            <p:tgtEl>
                                              <p:spTgt spid="91"/>
                                            </p:tgtEl>
                                            <p:attrNameLst>
                                              <p:attrName>ppt_x</p:attrName>
                                            </p:attrNameLst>
                                          </p:cBhvr>
                                          <p:tavLst>
                                            <p:tav tm="0">
                                              <p:val>
                                                <p:strVal val="ppt_x"/>
                                              </p:val>
                                            </p:tav>
                                            <p:tav tm="100000">
                                              <p:val>
                                                <p:strVal val="ppt_x"/>
                                              </p:val>
                                            </p:tav>
                                          </p:tavLst>
                                        </p:anim>
                                        <p:anim calcmode="lin" valueType="num">
                                          <p:cBhvr additive="base">
                                            <p:cTn id="218" dur="500"/>
                                            <p:tgtEl>
                                              <p:spTgt spid="91"/>
                                            </p:tgtEl>
                                            <p:attrNameLst>
                                              <p:attrName>ppt_y</p:attrName>
                                            </p:attrNameLst>
                                          </p:cBhvr>
                                          <p:tavLst>
                                            <p:tav tm="0">
                                              <p:val>
                                                <p:strVal val="ppt_y"/>
                                              </p:val>
                                            </p:tav>
                                            <p:tav tm="100000">
                                              <p:val>
                                                <p:strVal val="1+ppt_h/2"/>
                                              </p:val>
                                            </p:tav>
                                          </p:tavLst>
                                        </p:anim>
                                        <p:set>
                                          <p:cBhvr>
                                            <p:cTn id="219" dur="1" fill="hold">
                                              <p:stCondLst>
                                                <p:cond delay="499"/>
                                              </p:stCondLst>
                                            </p:cTn>
                                            <p:tgtEl>
                                              <p:spTgt spid="91"/>
                                            </p:tgtEl>
                                            <p:attrNameLst>
                                              <p:attrName>style.visibility</p:attrName>
                                            </p:attrNameLst>
                                          </p:cBhvr>
                                          <p:to>
                                            <p:strVal val="hidden"/>
                                          </p:to>
                                        </p:set>
                                      </p:childTnLst>
                                    </p:cTn>
                                  </p:par>
                                  <p:par>
                                    <p:cTn id="220" presetID="2" presetClass="exit" presetSubtype="4" fill="hold" nodeType="withEffect">
                                      <p:stCondLst>
                                        <p:cond delay="0"/>
                                      </p:stCondLst>
                                      <p:childTnLst>
                                        <p:anim calcmode="lin" valueType="num">
                                          <p:cBhvr additive="base">
                                            <p:cTn id="221" dur="500"/>
                                            <p:tgtEl>
                                              <p:spTgt spid="92"/>
                                            </p:tgtEl>
                                            <p:attrNameLst>
                                              <p:attrName>ppt_x</p:attrName>
                                            </p:attrNameLst>
                                          </p:cBhvr>
                                          <p:tavLst>
                                            <p:tav tm="0">
                                              <p:val>
                                                <p:strVal val="ppt_x"/>
                                              </p:val>
                                            </p:tav>
                                            <p:tav tm="100000">
                                              <p:val>
                                                <p:strVal val="ppt_x"/>
                                              </p:val>
                                            </p:tav>
                                          </p:tavLst>
                                        </p:anim>
                                        <p:anim calcmode="lin" valueType="num">
                                          <p:cBhvr additive="base">
                                            <p:cTn id="222" dur="500"/>
                                            <p:tgtEl>
                                              <p:spTgt spid="92"/>
                                            </p:tgtEl>
                                            <p:attrNameLst>
                                              <p:attrName>ppt_y</p:attrName>
                                            </p:attrNameLst>
                                          </p:cBhvr>
                                          <p:tavLst>
                                            <p:tav tm="0">
                                              <p:val>
                                                <p:strVal val="ppt_y"/>
                                              </p:val>
                                            </p:tav>
                                            <p:tav tm="100000">
                                              <p:val>
                                                <p:strVal val="1+ppt_h/2"/>
                                              </p:val>
                                            </p:tav>
                                          </p:tavLst>
                                        </p:anim>
                                        <p:set>
                                          <p:cBhvr>
                                            <p:cTn id="223" dur="1" fill="hold">
                                              <p:stCondLst>
                                                <p:cond delay="499"/>
                                              </p:stCondLst>
                                            </p:cTn>
                                            <p:tgtEl>
                                              <p:spTgt spid="92"/>
                                            </p:tgtEl>
                                            <p:attrNameLst>
                                              <p:attrName>style.visibility</p:attrName>
                                            </p:attrNameLst>
                                          </p:cBhvr>
                                          <p:to>
                                            <p:strVal val="hidden"/>
                                          </p:to>
                                        </p:set>
                                      </p:childTnLst>
                                    </p:cTn>
                                  </p:par>
                                  <p:par>
                                    <p:cTn id="224" presetID="2" presetClass="exit" presetSubtype="4" fill="hold" nodeType="withEffect">
                                      <p:stCondLst>
                                        <p:cond delay="0"/>
                                      </p:stCondLst>
                                      <p:childTnLst>
                                        <p:anim calcmode="lin" valueType="num">
                                          <p:cBhvr additive="base">
                                            <p:cTn id="225" dur="500"/>
                                            <p:tgtEl>
                                              <p:spTgt spid="93"/>
                                            </p:tgtEl>
                                            <p:attrNameLst>
                                              <p:attrName>ppt_x</p:attrName>
                                            </p:attrNameLst>
                                          </p:cBhvr>
                                          <p:tavLst>
                                            <p:tav tm="0">
                                              <p:val>
                                                <p:strVal val="ppt_x"/>
                                              </p:val>
                                            </p:tav>
                                            <p:tav tm="100000">
                                              <p:val>
                                                <p:strVal val="ppt_x"/>
                                              </p:val>
                                            </p:tav>
                                          </p:tavLst>
                                        </p:anim>
                                        <p:anim calcmode="lin" valueType="num">
                                          <p:cBhvr additive="base">
                                            <p:cTn id="226" dur="500"/>
                                            <p:tgtEl>
                                              <p:spTgt spid="93"/>
                                            </p:tgtEl>
                                            <p:attrNameLst>
                                              <p:attrName>ppt_y</p:attrName>
                                            </p:attrNameLst>
                                          </p:cBhvr>
                                          <p:tavLst>
                                            <p:tav tm="0">
                                              <p:val>
                                                <p:strVal val="ppt_y"/>
                                              </p:val>
                                            </p:tav>
                                            <p:tav tm="100000">
                                              <p:val>
                                                <p:strVal val="1+ppt_h/2"/>
                                              </p:val>
                                            </p:tav>
                                          </p:tavLst>
                                        </p:anim>
                                        <p:set>
                                          <p:cBhvr>
                                            <p:cTn id="227" dur="1" fill="hold">
                                              <p:stCondLst>
                                                <p:cond delay="499"/>
                                              </p:stCondLst>
                                            </p:cTn>
                                            <p:tgtEl>
                                              <p:spTgt spid="93"/>
                                            </p:tgtEl>
                                            <p:attrNameLst>
                                              <p:attrName>style.visibility</p:attrName>
                                            </p:attrNameLst>
                                          </p:cBhvr>
                                          <p:to>
                                            <p:strVal val="hidden"/>
                                          </p:to>
                                        </p:set>
                                      </p:childTnLst>
                                    </p:cTn>
                                  </p:par>
                                  <p:par>
                                    <p:cTn id="228" presetID="2" presetClass="exit" presetSubtype="4" fill="hold" nodeType="withEffect">
                                      <p:stCondLst>
                                        <p:cond delay="0"/>
                                      </p:stCondLst>
                                      <p:childTnLst>
                                        <p:anim calcmode="lin" valueType="num">
                                          <p:cBhvr additive="base">
                                            <p:cTn id="229" dur="500"/>
                                            <p:tgtEl>
                                              <p:spTgt spid="94"/>
                                            </p:tgtEl>
                                            <p:attrNameLst>
                                              <p:attrName>ppt_x</p:attrName>
                                            </p:attrNameLst>
                                          </p:cBhvr>
                                          <p:tavLst>
                                            <p:tav tm="0">
                                              <p:val>
                                                <p:strVal val="ppt_x"/>
                                              </p:val>
                                            </p:tav>
                                            <p:tav tm="100000">
                                              <p:val>
                                                <p:strVal val="ppt_x"/>
                                              </p:val>
                                            </p:tav>
                                          </p:tavLst>
                                        </p:anim>
                                        <p:anim calcmode="lin" valueType="num">
                                          <p:cBhvr additive="base">
                                            <p:cTn id="230" dur="500"/>
                                            <p:tgtEl>
                                              <p:spTgt spid="94"/>
                                            </p:tgtEl>
                                            <p:attrNameLst>
                                              <p:attrName>ppt_y</p:attrName>
                                            </p:attrNameLst>
                                          </p:cBhvr>
                                          <p:tavLst>
                                            <p:tav tm="0">
                                              <p:val>
                                                <p:strVal val="ppt_y"/>
                                              </p:val>
                                            </p:tav>
                                            <p:tav tm="100000">
                                              <p:val>
                                                <p:strVal val="1+ppt_h/2"/>
                                              </p:val>
                                            </p:tav>
                                          </p:tavLst>
                                        </p:anim>
                                        <p:set>
                                          <p:cBhvr>
                                            <p:cTn id="231" dur="1" fill="hold">
                                              <p:stCondLst>
                                                <p:cond delay="499"/>
                                              </p:stCondLst>
                                            </p:cTn>
                                            <p:tgtEl>
                                              <p:spTgt spid="94"/>
                                            </p:tgtEl>
                                            <p:attrNameLst>
                                              <p:attrName>style.visibility</p:attrName>
                                            </p:attrNameLst>
                                          </p:cBhvr>
                                          <p:to>
                                            <p:strVal val="hidden"/>
                                          </p:to>
                                        </p:set>
                                      </p:childTnLst>
                                    </p:cTn>
                                  </p:par>
                                  <p:par>
                                    <p:cTn id="232" presetID="2" presetClass="exit" presetSubtype="4" fill="hold" nodeType="withEffect">
                                      <p:stCondLst>
                                        <p:cond delay="0"/>
                                      </p:stCondLst>
                                      <p:childTnLst>
                                        <p:anim calcmode="lin" valueType="num">
                                          <p:cBhvr additive="base">
                                            <p:cTn id="233" dur="500"/>
                                            <p:tgtEl>
                                              <p:spTgt spid="95"/>
                                            </p:tgtEl>
                                            <p:attrNameLst>
                                              <p:attrName>ppt_x</p:attrName>
                                            </p:attrNameLst>
                                          </p:cBhvr>
                                          <p:tavLst>
                                            <p:tav tm="0">
                                              <p:val>
                                                <p:strVal val="ppt_x"/>
                                              </p:val>
                                            </p:tav>
                                            <p:tav tm="100000">
                                              <p:val>
                                                <p:strVal val="ppt_x"/>
                                              </p:val>
                                            </p:tav>
                                          </p:tavLst>
                                        </p:anim>
                                        <p:anim calcmode="lin" valueType="num">
                                          <p:cBhvr additive="base">
                                            <p:cTn id="234" dur="500"/>
                                            <p:tgtEl>
                                              <p:spTgt spid="95"/>
                                            </p:tgtEl>
                                            <p:attrNameLst>
                                              <p:attrName>ppt_y</p:attrName>
                                            </p:attrNameLst>
                                          </p:cBhvr>
                                          <p:tavLst>
                                            <p:tav tm="0">
                                              <p:val>
                                                <p:strVal val="ppt_y"/>
                                              </p:val>
                                            </p:tav>
                                            <p:tav tm="100000">
                                              <p:val>
                                                <p:strVal val="1+ppt_h/2"/>
                                              </p:val>
                                            </p:tav>
                                          </p:tavLst>
                                        </p:anim>
                                        <p:set>
                                          <p:cBhvr>
                                            <p:cTn id="235" dur="1" fill="hold">
                                              <p:stCondLst>
                                                <p:cond delay="499"/>
                                              </p:stCondLst>
                                            </p:cTn>
                                            <p:tgtEl>
                                              <p:spTgt spid="95"/>
                                            </p:tgtEl>
                                            <p:attrNameLst>
                                              <p:attrName>style.visibility</p:attrName>
                                            </p:attrNameLst>
                                          </p:cBhvr>
                                          <p:to>
                                            <p:strVal val="hidden"/>
                                          </p:to>
                                        </p:set>
                                      </p:childTnLst>
                                    </p:cTn>
                                  </p:par>
                                </p:childTnLst>
                              </p:cTn>
                            </p:par>
                          </p:childTnLst>
                        </p:cTn>
                      </p:par>
                      <p:par>
                        <p:cTn id="236" fill="hold">
                          <p:stCondLst>
                            <p:cond delay="indefinite"/>
                          </p:stCondLst>
                          <p:childTnLst>
                            <p:par>
                              <p:cTn id="237" fill="hold">
                                <p:stCondLst>
                                  <p:cond delay="0"/>
                                </p:stCondLst>
                                <p:childTnLst>
                                  <p:par>
                                    <p:cTn id="238" presetID="1" presetClass="entr" presetSubtype="0" fill="hold" grpId="0" nodeType="clickEffect">
                                      <p:stCondLst>
                                        <p:cond delay="0"/>
                                      </p:stCondLst>
                                      <p:childTnLst>
                                        <p:set>
                                          <p:cBhvr>
                                            <p:cTn id="239" dur="1" fill="hold">
                                              <p:stCondLst>
                                                <p:cond delay="0"/>
                                              </p:stCondLst>
                                            </p:cTn>
                                            <p:tgtEl>
                                              <p:spTgt spid="55"/>
                                            </p:tgtEl>
                                            <p:attrNameLst>
                                              <p:attrName>style.visibility</p:attrName>
                                            </p:attrNameLst>
                                          </p:cBhvr>
                                          <p:to>
                                            <p:strVal val="visible"/>
                                          </p:to>
                                        </p:set>
                                      </p:childTnLst>
                                    </p:cTn>
                                  </p:par>
                                  <p:par>
                                    <p:cTn id="240" presetID="22" presetClass="entr" presetSubtype="4" fill="hold" grpId="0" nodeType="withEffect">
                                      <p:stCondLst>
                                        <p:cond delay="0"/>
                                      </p:stCondLst>
                                      <p:childTnLst>
                                        <p:set>
                                          <p:cBhvr>
                                            <p:cTn id="241" dur="1" fill="hold">
                                              <p:stCondLst>
                                                <p:cond delay="0"/>
                                              </p:stCondLst>
                                            </p:cTn>
                                            <p:tgtEl>
                                              <p:spTgt spid="56"/>
                                            </p:tgtEl>
                                            <p:attrNameLst>
                                              <p:attrName>style.visibility</p:attrName>
                                            </p:attrNameLst>
                                          </p:cBhvr>
                                          <p:to>
                                            <p:strVal val="visible"/>
                                          </p:to>
                                        </p:set>
                                        <p:animEffect transition="in" filter="wipe(down)">
                                          <p:cBhvr>
                                            <p:cTn id="242" dur="500"/>
                                            <p:tgtEl>
                                              <p:spTgt spid="56"/>
                                            </p:tgtEl>
                                          </p:cBhvr>
                                        </p:animEffect>
                                      </p:childTnLst>
                                    </p:cTn>
                                  </p:par>
                                  <p:par>
                                    <p:cTn id="243" presetID="1" presetClass="entr" presetSubtype="0" fill="hold" nodeType="withEffect">
                                      <p:stCondLst>
                                        <p:cond delay="0"/>
                                      </p:stCondLst>
                                      <p:childTnLst>
                                        <p:set>
                                          <p:cBhvr>
                                            <p:cTn id="244" dur="1" fill="hold">
                                              <p:stCondLst>
                                                <p:cond delay="199"/>
                                              </p:stCondLst>
                                            </p:cTn>
                                            <p:tgtEl>
                                              <p:spTgt spid="22"/>
                                            </p:tgtEl>
                                            <p:attrNameLst>
                                              <p:attrName>style.visibility</p:attrName>
                                            </p:attrNameLst>
                                          </p:cBhvr>
                                          <p:to>
                                            <p:strVal val="visible"/>
                                          </p:to>
                                        </p:set>
                                      </p:childTnLst>
                                    </p:cTn>
                                  </p:par>
                                </p:childTnLst>
                              </p:cTn>
                            </p:par>
                          </p:childTnLst>
                        </p:cTn>
                      </p:par>
                      <p:par>
                        <p:cTn id="245" fill="hold">
                          <p:stCondLst>
                            <p:cond delay="indefinite"/>
                          </p:stCondLst>
                          <p:childTnLst>
                            <p:par>
                              <p:cTn id="246" fill="hold">
                                <p:stCondLst>
                                  <p:cond delay="0"/>
                                </p:stCondLst>
                                <p:childTnLst>
                                  <p:par>
                                    <p:cTn id="247" presetID="22" presetClass="entr" presetSubtype="4" fill="hold" grpId="0" nodeType="clickEffect">
                                      <p:stCondLst>
                                        <p:cond delay="0"/>
                                      </p:stCondLst>
                                      <p:childTnLst>
                                        <p:set>
                                          <p:cBhvr>
                                            <p:cTn id="248" dur="1" fill="hold">
                                              <p:stCondLst>
                                                <p:cond delay="0"/>
                                              </p:stCondLst>
                                            </p:cTn>
                                            <p:tgtEl>
                                              <p:spTgt spid="58"/>
                                            </p:tgtEl>
                                            <p:attrNameLst>
                                              <p:attrName>style.visibility</p:attrName>
                                            </p:attrNameLst>
                                          </p:cBhvr>
                                          <p:to>
                                            <p:strVal val="visible"/>
                                          </p:to>
                                        </p:set>
                                        <p:animEffect transition="in" filter="wipe(down)">
                                          <p:cBhvr>
                                            <p:cTn id="249" dur="500"/>
                                            <p:tgtEl>
                                              <p:spTgt spid="58"/>
                                            </p:tgtEl>
                                          </p:cBhvr>
                                        </p:animEffect>
                                      </p:childTnLst>
                                    </p:cTn>
                                  </p:par>
                                  <p:par>
                                    <p:cTn id="250" presetID="1" presetClass="entr" presetSubtype="0" fill="hold" nodeType="withEffect">
                                      <p:stCondLst>
                                        <p:cond delay="0"/>
                                      </p:stCondLst>
                                      <p:childTnLst>
                                        <p:set>
                                          <p:cBhvr>
                                            <p:cTn id="251" dur="1" fill="hold">
                                              <p:stCondLst>
                                                <p:cond delay="199"/>
                                              </p:stCondLst>
                                            </p:cTn>
                                            <p:tgtEl>
                                              <p:spTgt spid="63"/>
                                            </p:tgtEl>
                                            <p:attrNameLst>
                                              <p:attrName>style.visibility</p:attrName>
                                            </p:attrNameLst>
                                          </p:cBhvr>
                                          <p:to>
                                            <p:strVal val="visible"/>
                                          </p:to>
                                        </p:set>
                                      </p:childTnLst>
                                    </p:cTn>
                                  </p:par>
                                </p:childTnLst>
                              </p:cTn>
                            </p:par>
                          </p:childTnLst>
                        </p:cTn>
                      </p:par>
                      <p:par>
                        <p:cTn id="252" fill="hold">
                          <p:stCondLst>
                            <p:cond delay="indefinite"/>
                          </p:stCondLst>
                          <p:childTnLst>
                            <p:par>
                              <p:cTn id="253" fill="hold">
                                <p:stCondLst>
                                  <p:cond delay="0"/>
                                </p:stCondLst>
                                <p:childTnLst>
                                  <p:par>
                                    <p:cTn id="254" presetID="22" presetClass="entr" presetSubtype="4" fill="hold" grpId="0" nodeType="clickEffect">
                                      <p:stCondLst>
                                        <p:cond delay="0"/>
                                      </p:stCondLst>
                                      <p:childTnLst>
                                        <p:set>
                                          <p:cBhvr>
                                            <p:cTn id="255" dur="1" fill="hold">
                                              <p:stCondLst>
                                                <p:cond delay="0"/>
                                              </p:stCondLst>
                                            </p:cTn>
                                            <p:tgtEl>
                                              <p:spTgt spid="59"/>
                                            </p:tgtEl>
                                            <p:attrNameLst>
                                              <p:attrName>style.visibility</p:attrName>
                                            </p:attrNameLst>
                                          </p:cBhvr>
                                          <p:to>
                                            <p:strVal val="visible"/>
                                          </p:to>
                                        </p:set>
                                        <p:animEffect transition="in" filter="wipe(down)">
                                          <p:cBhvr>
                                            <p:cTn id="256" dur="500"/>
                                            <p:tgtEl>
                                              <p:spTgt spid="59"/>
                                            </p:tgtEl>
                                          </p:cBhvr>
                                        </p:animEffect>
                                      </p:childTnLst>
                                    </p:cTn>
                                  </p:par>
                                  <p:par>
                                    <p:cTn id="257" presetID="1" presetClass="entr" presetSubtype="0" fill="hold" nodeType="withEffect">
                                      <p:stCondLst>
                                        <p:cond delay="0"/>
                                      </p:stCondLst>
                                      <p:childTnLst>
                                        <p:set>
                                          <p:cBhvr>
                                            <p:cTn id="258" dur="1" fill="hold">
                                              <p:stCondLst>
                                                <p:cond delay="199"/>
                                              </p:stCondLst>
                                            </p:cTn>
                                            <p:tgtEl>
                                              <p:spTgt spid="64"/>
                                            </p:tgtEl>
                                            <p:attrNameLst>
                                              <p:attrName>style.visibility</p:attrName>
                                            </p:attrNameLst>
                                          </p:cBhvr>
                                          <p:to>
                                            <p:strVal val="visible"/>
                                          </p:to>
                                        </p:set>
                                      </p:childTnLst>
                                    </p:cTn>
                                  </p:par>
                                </p:childTnLst>
                              </p:cTn>
                            </p:par>
                          </p:childTnLst>
                        </p:cTn>
                      </p:par>
                      <p:par>
                        <p:cTn id="259" fill="hold">
                          <p:stCondLst>
                            <p:cond delay="indefinite"/>
                          </p:stCondLst>
                          <p:childTnLst>
                            <p:par>
                              <p:cTn id="260" fill="hold">
                                <p:stCondLst>
                                  <p:cond delay="0"/>
                                </p:stCondLst>
                                <p:childTnLst>
                                  <p:par>
                                    <p:cTn id="261" presetID="22" presetClass="entr" presetSubtype="4" fill="hold" grpId="0" nodeType="clickEffect">
                                      <p:stCondLst>
                                        <p:cond delay="0"/>
                                      </p:stCondLst>
                                      <p:childTnLst>
                                        <p:set>
                                          <p:cBhvr>
                                            <p:cTn id="262" dur="1" fill="hold">
                                              <p:stCondLst>
                                                <p:cond delay="0"/>
                                              </p:stCondLst>
                                            </p:cTn>
                                            <p:tgtEl>
                                              <p:spTgt spid="60"/>
                                            </p:tgtEl>
                                            <p:attrNameLst>
                                              <p:attrName>style.visibility</p:attrName>
                                            </p:attrNameLst>
                                          </p:cBhvr>
                                          <p:to>
                                            <p:strVal val="visible"/>
                                          </p:to>
                                        </p:set>
                                        <p:animEffect transition="in" filter="wipe(down)">
                                          <p:cBhvr>
                                            <p:cTn id="263" dur="500"/>
                                            <p:tgtEl>
                                              <p:spTgt spid="60"/>
                                            </p:tgtEl>
                                          </p:cBhvr>
                                        </p:animEffect>
                                      </p:childTnLst>
                                    </p:cTn>
                                  </p:par>
                                  <p:par>
                                    <p:cTn id="264" presetID="1" presetClass="entr" presetSubtype="0" fill="hold" nodeType="withEffect">
                                      <p:stCondLst>
                                        <p:cond delay="0"/>
                                      </p:stCondLst>
                                      <p:childTnLst>
                                        <p:set>
                                          <p:cBhvr>
                                            <p:cTn id="265" dur="1" fill="hold">
                                              <p:stCondLst>
                                                <p:cond delay="199"/>
                                              </p:stCondLst>
                                            </p:cTn>
                                            <p:tgtEl>
                                              <p:spTgt spid="65"/>
                                            </p:tgtEl>
                                            <p:attrNameLst>
                                              <p:attrName>style.visibility</p:attrName>
                                            </p:attrNameLst>
                                          </p:cBhvr>
                                          <p:to>
                                            <p:strVal val="visible"/>
                                          </p:to>
                                        </p:set>
                                      </p:childTnLst>
                                    </p:cTn>
                                  </p:par>
                                </p:childTnLst>
                              </p:cTn>
                            </p:par>
                          </p:childTnLst>
                        </p:cTn>
                      </p:par>
                      <p:par>
                        <p:cTn id="266" fill="hold">
                          <p:stCondLst>
                            <p:cond delay="indefinite"/>
                          </p:stCondLst>
                          <p:childTnLst>
                            <p:par>
                              <p:cTn id="267" fill="hold">
                                <p:stCondLst>
                                  <p:cond delay="0"/>
                                </p:stCondLst>
                                <p:childTnLst>
                                  <p:par>
                                    <p:cTn id="268" presetID="22" presetClass="entr" presetSubtype="4" fill="hold" grpId="0" nodeType="clickEffect">
                                      <p:stCondLst>
                                        <p:cond delay="0"/>
                                      </p:stCondLst>
                                      <p:childTnLst>
                                        <p:set>
                                          <p:cBhvr>
                                            <p:cTn id="269" dur="1" fill="hold">
                                              <p:stCondLst>
                                                <p:cond delay="0"/>
                                              </p:stCondLst>
                                            </p:cTn>
                                            <p:tgtEl>
                                              <p:spTgt spid="61"/>
                                            </p:tgtEl>
                                            <p:attrNameLst>
                                              <p:attrName>style.visibility</p:attrName>
                                            </p:attrNameLst>
                                          </p:cBhvr>
                                          <p:to>
                                            <p:strVal val="visible"/>
                                          </p:to>
                                        </p:set>
                                        <p:animEffect transition="in" filter="wipe(down)">
                                          <p:cBhvr>
                                            <p:cTn id="270" dur="500"/>
                                            <p:tgtEl>
                                              <p:spTgt spid="61"/>
                                            </p:tgtEl>
                                          </p:cBhvr>
                                        </p:animEffect>
                                      </p:childTnLst>
                                    </p:cTn>
                                  </p:par>
                                  <p:par>
                                    <p:cTn id="271" presetID="1" presetClass="entr" presetSubtype="0" fill="hold" nodeType="withEffect">
                                      <p:stCondLst>
                                        <p:cond delay="0"/>
                                      </p:stCondLst>
                                      <p:childTnLst>
                                        <p:set>
                                          <p:cBhvr>
                                            <p:cTn id="272" dur="1" fill="hold">
                                              <p:stCondLst>
                                                <p:cond delay="199"/>
                                              </p:stCondLst>
                                            </p:cTn>
                                            <p:tgtEl>
                                              <p:spTgt spid="66"/>
                                            </p:tgtEl>
                                            <p:attrNameLst>
                                              <p:attrName>style.visibility</p:attrName>
                                            </p:attrNameLst>
                                          </p:cBhvr>
                                          <p:to>
                                            <p:strVal val="visible"/>
                                          </p:to>
                                        </p:set>
                                      </p:childTnLst>
                                    </p:cTn>
                                  </p:par>
                                </p:childTnLst>
                              </p:cTn>
                            </p:par>
                          </p:childTnLst>
                        </p:cTn>
                      </p:par>
                      <p:par>
                        <p:cTn id="273" fill="hold">
                          <p:stCondLst>
                            <p:cond delay="indefinite"/>
                          </p:stCondLst>
                          <p:childTnLst>
                            <p:par>
                              <p:cTn id="274" fill="hold">
                                <p:stCondLst>
                                  <p:cond delay="0"/>
                                </p:stCondLst>
                                <p:childTnLst>
                                  <p:par>
                                    <p:cTn id="275" presetID="22" presetClass="entr" presetSubtype="4" fill="hold" grpId="0" nodeType="clickEffect">
                                      <p:stCondLst>
                                        <p:cond delay="0"/>
                                      </p:stCondLst>
                                      <p:childTnLst>
                                        <p:set>
                                          <p:cBhvr>
                                            <p:cTn id="276" dur="1" fill="hold">
                                              <p:stCondLst>
                                                <p:cond delay="0"/>
                                              </p:stCondLst>
                                            </p:cTn>
                                            <p:tgtEl>
                                              <p:spTgt spid="68"/>
                                            </p:tgtEl>
                                            <p:attrNameLst>
                                              <p:attrName>style.visibility</p:attrName>
                                            </p:attrNameLst>
                                          </p:cBhvr>
                                          <p:to>
                                            <p:strVal val="visible"/>
                                          </p:to>
                                        </p:set>
                                        <p:animEffect transition="in" filter="wipe(down)">
                                          <p:cBhvr>
                                            <p:cTn id="277" dur="500"/>
                                            <p:tgtEl>
                                              <p:spTgt spid="68"/>
                                            </p:tgtEl>
                                          </p:cBhvr>
                                        </p:animEffect>
                                      </p:childTnLst>
                                    </p:cTn>
                                  </p:par>
                                  <p:par>
                                    <p:cTn id="278" presetID="1" presetClass="entr" presetSubtype="0" fill="hold" nodeType="withEffect">
                                      <p:stCondLst>
                                        <p:cond delay="0"/>
                                      </p:stCondLst>
                                      <p:childTnLst>
                                        <p:set>
                                          <p:cBhvr>
                                            <p:cTn id="279" dur="1" fill="hold">
                                              <p:stCondLst>
                                                <p:cond delay="199"/>
                                              </p:stCondLst>
                                            </p:cTn>
                                            <p:tgtEl>
                                              <p:spTgt spid="69"/>
                                            </p:tgtEl>
                                            <p:attrNameLst>
                                              <p:attrName>style.visibility</p:attrName>
                                            </p:attrNameLst>
                                          </p:cBhvr>
                                          <p:to>
                                            <p:strVal val="visible"/>
                                          </p:to>
                                        </p:set>
                                      </p:childTnLst>
                                    </p:cTn>
                                  </p:par>
                                </p:childTnLst>
                              </p:cTn>
                            </p:par>
                          </p:childTnLst>
                        </p:cTn>
                      </p:par>
                      <p:par>
                        <p:cTn id="280" fill="hold">
                          <p:stCondLst>
                            <p:cond delay="indefinite"/>
                          </p:stCondLst>
                          <p:childTnLst>
                            <p:par>
                              <p:cTn id="281" fill="hold">
                                <p:stCondLst>
                                  <p:cond delay="0"/>
                                </p:stCondLst>
                                <p:childTnLst>
                                  <p:par>
                                    <p:cTn id="282" presetID="1" presetClass="entr" presetSubtype="0" fill="hold" grpId="0" nodeType="clickEffect">
                                      <p:stCondLst>
                                        <p:cond delay="0"/>
                                      </p:stCondLst>
                                      <p:childTnLst>
                                        <p:set>
                                          <p:cBhvr>
                                            <p:cTn id="283" dur="1" fill="hold">
                                              <p:stCondLst>
                                                <p:cond delay="149"/>
                                              </p:stCondLst>
                                            </p:cTn>
                                            <p:tgtEl>
                                              <p:spTgt spid="96"/>
                                            </p:tgtEl>
                                            <p:attrNameLst>
                                              <p:attrName>style.visibility</p:attrName>
                                            </p:attrNameLst>
                                          </p:cBhvr>
                                          <p:to>
                                            <p:strVal val="visible"/>
                                          </p:to>
                                        </p:set>
                                      </p:childTnLst>
                                    </p:cTn>
                                  </p:par>
                                </p:childTnLst>
                              </p:cTn>
                            </p:par>
                          </p:childTnLst>
                        </p:cTn>
                      </p:par>
                      <p:par>
                        <p:cTn id="284" fill="hold">
                          <p:stCondLst>
                            <p:cond delay="indefinite"/>
                          </p:stCondLst>
                          <p:childTnLst>
                            <p:par>
                              <p:cTn id="285" fill="hold">
                                <p:stCondLst>
                                  <p:cond delay="0"/>
                                </p:stCondLst>
                                <p:childTnLst>
                                  <p:par>
                                    <p:cTn id="286" presetID="1" presetClass="entr" presetSubtype="0" fill="hold" grpId="0" nodeType="clickEffect">
                                      <p:stCondLst>
                                        <p:cond delay="0"/>
                                      </p:stCondLst>
                                      <p:childTnLst>
                                        <p:set>
                                          <p:cBhvr>
                                            <p:cTn id="287" dur="1" fill="hold">
                                              <p:stCondLst>
                                                <p:cond delay="149"/>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8" grpId="0"/>
          <p:bldP spid="59" grpId="0"/>
          <p:bldP spid="60" grpId="0"/>
          <p:bldP spid="61" grpId="0"/>
          <p:bldP spid="67" grpId="0"/>
          <p:bldP spid="68" grpId="0"/>
          <p:bldP spid="96" grpId="0"/>
          <p:bldP spid="97"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Curved Right Arrow 30"/>
          <p:cNvSpPr/>
          <p:nvPr/>
        </p:nvSpPr>
        <p:spPr>
          <a:xfrm rot="6530974" flipV="1">
            <a:off x="5217555" y="-1017171"/>
            <a:ext cx="705224" cy="4640755"/>
          </a:xfrm>
          <a:prstGeom prst="curvedRightArrow">
            <a:avLst>
              <a:gd name="adj1" fmla="val 25000"/>
              <a:gd name="adj2" fmla="val 52334"/>
              <a:gd name="adj3" fmla="val 396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TextBox 6"/>
          <p:cNvSpPr txBox="1"/>
          <p:nvPr/>
        </p:nvSpPr>
        <p:spPr>
          <a:xfrm>
            <a:off x="279595" y="1796867"/>
            <a:ext cx="5720256" cy="707886"/>
          </a:xfrm>
          <a:prstGeom prst="rect">
            <a:avLst/>
          </a:prstGeom>
          <a:noFill/>
        </p:spPr>
        <p:txBody>
          <a:bodyPr wrap="square" rtlCol="0">
            <a:spAutoFit/>
          </a:bodyPr>
          <a:lstStyle/>
          <a:p>
            <a:r>
              <a:rPr lang="en-US" sz="4000" dirty="0" smtClean="0"/>
              <a:t>Testing images</a:t>
            </a:r>
            <a:endParaRPr lang="en-US" sz="4000" dirty="0"/>
          </a:p>
        </p:txBody>
      </p:sp>
      <p:sp>
        <p:nvSpPr>
          <p:cNvPr id="8" name="TextBox 7"/>
          <p:cNvSpPr txBox="1"/>
          <p:nvPr/>
        </p:nvSpPr>
        <p:spPr>
          <a:xfrm>
            <a:off x="2259361" y="5418375"/>
            <a:ext cx="7988008" cy="707886"/>
          </a:xfrm>
          <a:prstGeom prst="rect">
            <a:avLst/>
          </a:prstGeom>
          <a:noFill/>
        </p:spPr>
        <p:txBody>
          <a:bodyPr wrap="square" rtlCol="0">
            <a:spAutoFit/>
          </a:bodyPr>
          <a:lstStyle/>
          <a:p>
            <a:r>
              <a:rPr lang="en-US" sz="4000" dirty="0" err="1" smtClean="0"/>
              <a:t>Wir</a:t>
            </a:r>
            <a:r>
              <a:rPr lang="en-US" sz="4000" dirty="0" smtClean="0"/>
              <a:t> </a:t>
            </a:r>
            <a:r>
              <a:rPr lang="en-US" sz="4000" dirty="0" err="1" smtClean="0"/>
              <a:t>werden</a:t>
            </a:r>
            <a:r>
              <a:rPr lang="en-US" sz="4000" dirty="0" smtClean="0"/>
              <a:t> </a:t>
            </a:r>
            <a:r>
              <a:rPr lang="en-US" sz="4000" dirty="0" err="1" smtClean="0"/>
              <a:t>mit</a:t>
            </a:r>
            <a:r>
              <a:rPr lang="en-US" sz="4000" dirty="0" smtClean="0"/>
              <a:t> Node.js </a:t>
            </a:r>
            <a:r>
              <a:rPr lang="en-US" sz="4000" dirty="0" err="1" smtClean="0"/>
              <a:t>testen</a:t>
            </a:r>
            <a:endParaRPr lang="en-US" sz="4000" dirty="0"/>
          </a:p>
        </p:txBody>
      </p:sp>
      <p:grpSp>
        <p:nvGrpSpPr>
          <p:cNvPr id="17" name="Group 16"/>
          <p:cNvGrpSpPr/>
          <p:nvPr/>
        </p:nvGrpSpPr>
        <p:grpSpPr>
          <a:xfrm>
            <a:off x="3851765" y="2391273"/>
            <a:ext cx="1795351" cy="2335292"/>
            <a:chOff x="328342" y="2358673"/>
            <a:chExt cx="1795351" cy="2335292"/>
          </a:xfrm>
        </p:grpSpPr>
        <p:grpSp>
          <p:nvGrpSpPr>
            <p:cNvPr id="18" name="Group 17"/>
            <p:cNvGrpSpPr/>
            <p:nvPr/>
          </p:nvGrpSpPr>
          <p:grpSpPr>
            <a:xfrm>
              <a:off x="328347" y="2358673"/>
              <a:ext cx="1795346" cy="2335292"/>
              <a:chOff x="976398" y="1950478"/>
              <a:chExt cx="1795346" cy="2335292"/>
            </a:xfrm>
          </p:grpSpPr>
          <p:grpSp>
            <p:nvGrpSpPr>
              <p:cNvPr id="20" name="Group 19"/>
              <p:cNvGrpSpPr/>
              <p:nvPr/>
            </p:nvGrpSpPr>
            <p:grpSpPr>
              <a:xfrm>
                <a:off x="976398" y="1950478"/>
                <a:ext cx="1795346" cy="2335292"/>
                <a:chOff x="1544242" y="2039688"/>
                <a:chExt cx="1795346" cy="2335292"/>
              </a:xfrm>
            </p:grpSpPr>
            <p:grpSp>
              <p:nvGrpSpPr>
                <p:cNvPr id="22" name="Group 21"/>
                <p:cNvGrpSpPr/>
                <p:nvPr/>
              </p:nvGrpSpPr>
              <p:grpSpPr>
                <a:xfrm>
                  <a:off x="1544242" y="2039688"/>
                  <a:ext cx="1795346" cy="2335292"/>
                  <a:chOff x="1544242" y="2039688"/>
                  <a:chExt cx="1795346" cy="2335292"/>
                </a:xfrm>
              </p:grpSpPr>
              <p:sp>
                <p:nvSpPr>
                  <p:cNvPr id="24" name="Rounded Rectangle 23"/>
                  <p:cNvSpPr/>
                  <p:nvPr/>
                </p:nvSpPr>
                <p:spPr>
                  <a:xfrm>
                    <a:off x="1544242" y="2039688"/>
                    <a:ext cx="1795346" cy="2330605"/>
                  </a:xfrm>
                  <a:prstGeom prst="roundRect">
                    <a:avLst/>
                  </a:prstGeom>
                  <a:ln w="76200">
                    <a:solidFill>
                      <a:srgbClr val="25344F"/>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5" name="Rounded Rectangle 24"/>
                  <p:cNvSpPr/>
                  <p:nvPr/>
                </p:nvSpPr>
                <p:spPr>
                  <a:xfrm>
                    <a:off x="1544242" y="3563812"/>
                    <a:ext cx="1795346" cy="811168"/>
                  </a:xfrm>
                  <a:prstGeom prst="roundRect">
                    <a:avLst>
                      <a:gd name="adj" fmla="val 31556"/>
                    </a:avLst>
                  </a:prstGeom>
                  <a:solidFill>
                    <a:srgbClr val="374D76"/>
                  </a:solidFill>
                  <a:ln>
                    <a:noFill/>
                  </a:ln>
                  <a:effectLst/>
                  <a:scene3d>
                    <a:camera prst="orthographicFront">
                      <a:rot lat="0" lon="0" rev="0"/>
                    </a:camera>
                    <a:lightRig rig="threePt" dir="t">
                      <a:rot lat="0" lon="0" rev="19800000"/>
                    </a:lightRig>
                  </a:scene3d>
                  <a:sp3d prstMaterial="flat"/>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err="1"/>
                      <a:t>json</a:t>
                    </a:r>
                    <a:r>
                      <a:rPr lang="en-US" dirty="0"/>
                      <a:t> lint</a:t>
                    </a:r>
                  </a:p>
                </p:txBody>
              </p:sp>
            </p:gr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1346" y="2283615"/>
                  <a:ext cx="1221138" cy="1049200"/>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pic>
          </p:grpSp>
          <p:sp>
            <p:nvSpPr>
              <p:cNvPr id="21" name="Rectangle 20"/>
              <p:cNvSpPr/>
              <p:nvPr/>
            </p:nvSpPr>
            <p:spPr>
              <a:xfrm>
                <a:off x="1013794" y="3460940"/>
                <a:ext cx="1744837" cy="296582"/>
              </a:xfrm>
              <a:prstGeom prst="rect">
                <a:avLst/>
              </a:prstGeom>
              <a:solidFill>
                <a:srgbClr val="374D76"/>
              </a:solidFill>
              <a:ln>
                <a:noFill/>
              </a:ln>
              <a:effectLst/>
              <a:scene3d>
                <a:camera prst="orthographicFront">
                  <a:rot lat="0" lon="0" rev="0"/>
                </a:camera>
                <a:lightRig rig="threePt" dir="t">
                  <a:rot lat="0" lon="0" rev="19800000"/>
                </a:lightRig>
              </a:scene3d>
              <a:sp3d prstMaterial="fla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grpSp>
        <p:sp>
          <p:nvSpPr>
            <p:cNvPr id="19" name="Rounded Rectangle 18"/>
            <p:cNvSpPr/>
            <p:nvPr/>
          </p:nvSpPr>
          <p:spPr>
            <a:xfrm>
              <a:off x="328342" y="2359593"/>
              <a:ext cx="1795346" cy="2330605"/>
            </a:xfrm>
            <a:prstGeom prst="roundRect">
              <a:avLst/>
            </a:prstGeom>
            <a:noFill/>
            <a:ln w="76200">
              <a:solidFill>
                <a:srgbClr val="374C75"/>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3" name="Group 2"/>
          <p:cNvGrpSpPr/>
          <p:nvPr/>
        </p:nvGrpSpPr>
        <p:grpSpPr>
          <a:xfrm>
            <a:off x="1393170" y="295905"/>
            <a:ext cx="2115695" cy="1360874"/>
            <a:chOff x="3744085" y="-30724"/>
            <a:chExt cx="3619109" cy="2327912"/>
          </a:xfrm>
        </p:grpSpPr>
        <p:sp>
          <p:nvSpPr>
            <p:cNvPr id="26" name="Oval 25"/>
            <p:cNvSpPr/>
            <p:nvPr/>
          </p:nvSpPr>
          <p:spPr>
            <a:xfrm>
              <a:off x="4888943" y="1476918"/>
              <a:ext cx="2474251" cy="820270"/>
            </a:xfrm>
            <a:prstGeom prst="ellipse">
              <a:avLst/>
            </a:prstGeom>
            <a:solidFill>
              <a:schemeClr val="bg1">
                <a:alpha val="77000"/>
              </a:schemeClr>
            </a:solidFill>
            <a:ln>
              <a:noFill/>
            </a:ln>
            <a:effectLst>
              <a:glow rad="279400">
                <a:schemeClr val="bg1">
                  <a:lumMod val="95000"/>
                  <a:alpha val="55000"/>
                </a:schemeClr>
              </a:glow>
              <a:softEdge rad="152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744085" y="1402142"/>
              <a:ext cx="2474250" cy="820271"/>
            </a:xfrm>
            <a:prstGeom prst="ellipse">
              <a:avLst/>
            </a:prstGeom>
            <a:solidFill>
              <a:schemeClr val="bg1">
                <a:alpha val="77000"/>
              </a:schemeClr>
            </a:solidFill>
            <a:ln>
              <a:noFill/>
            </a:ln>
            <a:effectLst>
              <a:glow rad="279400">
                <a:schemeClr val="bg1">
                  <a:lumMod val="95000"/>
                  <a:alpha val="55000"/>
                </a:schemeClr>
              </a:glow>
              <a:softEdge rad="152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4305363" y="1142658"/>
              <a:ext cx="2474251" cy="820270"/>
            </a:xfrm>
            <a:prstGeom prst="ellipse">
              <a:avLst/>
            </a:prstGeom>
            <a:solidFill>
              <a:schemeClr val="bg1">
                <a:alpha val="77000"/>
              </a:schemeClr>
            </a:solidFill>
            <a:ln>
              <a:noFill/>
            </a:ln>
            <a:effectLst>
              <a:glow rad="279400">
                <a:schemeClr val="bg1">
                  <a:lumMod val="95000"/>
                  <a:alpha val="55000"/>
                </a:schemeClr>
              </a:glow>
              <a:softEdge rad="152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5020" y="-30724"/>
              <a:ext cx="2145022" cy="1843000"/>
            </a:xfrm>
            <a:prstGeom prst="rect">
              <a:avLst/>
            </a:prstGeom>
          </p:spPr>
        </p:pic>
      </p:grpSp>
      <p:grpSp>
        <p:nvGrpSpPr>
          <p:cNvPr id="59" name="Group 58"/>
          <p:cNvGrpSpPr/>
          <p:nvPr/>
        </p:nvGrpSpPr>
        <p:grpSpPr>
          <a:xfrm>
            <a:off x="272953" y="3011610"/>
            <a:ext cx="837927" cy="1089929"/>
            <a:chOff x="328342" y="2358673"/>
            <a:chExt cx="1795351" cy="2335292"/>
          </a:xfrm>
        </p:grpSpPr>
        <p:grpSp>
          <p:nvGrpSpPr>
            <p:cNvPr id="60" name="Group 59"/>
            <p:cNvGrpSpPr/>
            <p:nvPr/>
          </p:nvGrpSpPr>
          <p:grpSpPr>
            <a:xfrm>
              <a:off x="328347" y="2358673"/>
              <a:ext cx="1795346" cy="2335292"/>
              <a:chOff x="976398" y="1950478"/>
              <a:chExt cx="1795346" cy="2335292"/>
            </a:xfrm>
          </p:grpSpPr>
          <p:grpSp>
            <p:nvGrpSpPr>
              <p:cNvPr id="62" name="Group 61"/>
              <p:cNvGrpSpPr/>
              <p:nvPr/>
            </p:nvGrpSpPr>
            <p:grpSpPr>
              <a:xfrm>
                <a:off x="976398" y="1950478"/>
                <a:ext cx="1795346" cy="2335292"/>
                <a:chOff x="1544242" y="2039688"/>
                <a:chExt cx="1795346" cy="2335292"/>
              </a:xfrm>
            </p:grpSpPr>
            <p:grpSp>
              <p:nvGrpSpPr>
                <p:cNvPr id="64" name="Group 63"/>
                <p:cNvGrpSpPr/>
                <p:nvPr/>
              </p:nvGrpSpPr>
              <p:grpSpPr>
                <a:xfrm>
                  <a:off x="1544242" y="2039688"/>
                  <a:ext cx="1795346" cy="2335292"/>
                  <a:chOff x="1544242" y="2039688"/>
                  <a:chExt cx="1795346" cy="2335292"/>
                </a:xfrm>
                <a:scene3d>
                  <a:camera prst="perspectiveHeroicExtremeRightFacing"/>
                  <a:lightRig rig="threePt" dir="t"/>
                </a:scene3d>
              </p:grpSpPr>
              <p:sp>
                <p:nvSpPr>
                  <p:cNvPr id="66" name="Rounded Rectangle 65"/>
                  <p:cNvSpPr/>
                  <p:nvPr/>
                </p:nvSpPr>
                <p:spPr>
                  <a:xfrm>
                    <a:off x="1544242" y="2039688"/>
                    <a:ext cx="1795346" cy="2330605"/>
                  </a:xfrm>
                  <a:prstGeom prst="roundRect">
                    <a:avLst/>
                  </a:prstGeom>
                  <a:ln w="76200">
                    <a:solidFill>
                      <a:srgbClr val="25344F"/>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7" name="Rounded Rectangle 66"/>
                  <p:cNvSpPr/>
                  <p:nvPr/>
                </p:nvSpPr>
                <p:spPr>
                  <a:xfrm>
                    <a:off x="1544242" y="3563812"/>
                    <a:ext cx="1795346" cy="811168"/>
                  </a:xfrm>
                  <a:prstGeom prst="roundRect">
                    <a:avLst>
                      <a:gd name="adj" fmla="val 36253"/>
                    </a:avLst>
                  </a:prstGeom>
                  <a:solidFill>
                    <a:schemeClr val="accent2"/>
                  </a:solidFill>
                  <a:ln>
                    <a:noFill/>
                  </a:ln>
                  <a:sp3d/>
                </p:spPr>
                <p:style>
                  <a:lnRef idx="0">
                    <a:scrgbClr r="0" g="0" b="0"/>
                  </a:lnRef>
                  <a:fillRef idx="0">
                    <a:scrgbClr r="0" g="0" b="0"/>
                  </a:fillRef>
                  <a:effectRef idx="0">
                    <a:scrgbClr r="0" g="0" b="0"/>
                  </a:effectRef>
                  <a:fontRef idx="minor">
                    <a:schemeClr val="lt1"/>
                  </a:fontRef>
                </p:style>
                <p:txBody>
                  <a:bodyPr rtlCol="0" anchor="ctr"/>
                  <a:lstStyle/>
                  <a:p>
                    <a:pPr algn="ctr"/>
                    <a:endParaRPr lang="en-US" sz="800" dirty="0" smtClean="0"/>
                  </a:p>
                </p:txBody>
              </p:sp>
            </p:grpSp>
            <p:pic>
              <p:nvPicPr>
                <p:cNvPr id="65" name="Picture 6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1346" y="2283615"/>
                  <a:ext cx="1221138" cy="1049200"/>
                </a:xfrm>
                <a:prstGeom prst="rect">
                  <a:avLst/>
                </a:prstGeom>
                <a:noFill/>
                <a:ln w="9525" cap="flat" cmpd="sng" algn="ctr">
                  <a:noFill/>
                  <a:prstDash val="solid"/>
                  <a:round/>
                  <a:headEnd type="none" w="med" len="med"/>
                  <a:tailEnd type="none" w="med" len="med"/>
                </a:ln>
                <a:scene3d>
                  <a:camera prst="perspectiveHeroicExtremeRightFacing"/>
                  <a:lightRig rig="threePt" dir="t"/>
                </a:scene3d>
              </p:spPr>
              <p:style>
                <a:lnRef idx="0">
                  <a:scrgbClr r="0" g="0" b="0"/>
                </a:lnRef>
                <a:fillRef idx="0">
                  <a:scrgbClr r="0" g="0" b="0"/>
                </a:fillRef>
                <a:effectRef idx="0">
                  <a:scrgbClr r="0" g="0" b="0"/>
                </a:effectRef>
                <a:fontRef idx="minor">
                  <a:schemeClr val="accent2"/>
                </a:fontRef>
              </p:style>
            </p:pic>
          </p:grpSp>
          <p:sp>
            <p:nvSpPr>
              <p:cNvPr id="63" name="Rectangle 62"/>
              <p:cNvSpPr/>
              <p:nvPr/>
            </p:nvSpPr>
            <p:spPr>
              <a:xfrm>
                <a:off x="1026907" y="3436373"/>
                <a:ext cx="1744837" cy="296582"/>
              </a:xfrm>
              <a:prstGeom prst="rect">
                <a:avLst/>
              </a:prstGeom>
              <a:solidFill>
                <a:srgbClr val="374D76"/>
              </a:solidFill>
              <a:ln>
                <a:noFill/>
              </a:ln>
              <a:effectLst/>
              <a:scene3d>
                <a:camera prst="perspectiveHeroicExtremeRightFacing"/>
                <a:lightRig rig="threePt" dir="t">
                  <a:rot lat="0" lon="0" rev="19800000"/>
                </a:lightRig>
              </a:scene3d>
              <a:sp3d prstMaterial="fla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grpSp>
        <p:sp>
          <p:nvSpPr>
            <p:cNvPr id="61" name="Rounded Rectangle 60"/>
            <p:cNvSpPr/>
            <p:nvPr/>
          </p:nvSpPr>
          <p:spPr>
            <a:xfrm>
              <a:off x="328342" y="2359593"/>
              <a:ext cx="1795346" cy="2330605"/>
            </a:xfrm>
            <a:prstGeom prst="roundRect">
              <a:avLst/>
            </a:prstGeom>
            <a:noFill/>
            <a:ln w="76200">
              <a:solidFill>
                <a:srgbClr val="374C75"/>
              </a:solidFill>
              <a:headEnd type="none" w="med" len="med"/>
              <a:tailEnd type="none" w="med" len="med"/>
            </a:ln>
            <a:scene3d>
              <a:camera prst="perspectiveHeroicExtremeRightFacing"/>
              <a:lightRig rig="threePt" dir="t"/>
            </a:scene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68" name="Group 67"/>
          <p:cNvGrpSpPr/>
          <p:nvPr/>
        </p:nvGrpSpPr>
        <p:grpSpPr>
          <a:xfrm>
            <a:off x="555243" y="3087721"/>
            <a:ext cx="837927" cy="1089929"/>
            <a:chOff x="328342" y="2358673"/>
            <a:chExt cx="1795351" cy="2335292"/>
          </a:xfrm>
        </p:grpSpPr>
        <p:grpSp>
          <p:nvGrpSpPr>
            <p:cNvPr id="69" name="Group 68"/>
            <p:cNvGrpSpPr/>
            <p:nvPr/>
          </p:nvGrpSpPr>
          <p:grpSpPr>
            <a:xfrm>
              <a:off x="328347" y="2358673"/>
              <a:ext cx="1795346" cy="2335292"/>
              <a:chOff x="976398" y="1950478"/>
              <a:chExt cx="1795346" cy="2335292"/>
            </a:xfrm>
          </p:grpSpPr>
          <p:grpSp>
            <p:nvGrpSpPr>
              <p:cNvPr id="71" name="Group 70"/>
              <p:cNvGrpSpPr/>
              <p:nvPr/>
            </p:nvGrpSpPr>
            <p:grpSpPr>
              <a:xfrm>
                <a:off x="976398" y="1950478"/>
                <a:ext cx="1795346" cy="2335292"/>
                <a:chOff x="1544242" y="2039688"/>
                <a:chExt cx="1795346" cy="2335292"/>
              </a:xfrm>
            </p:grpSpPr>
            <p:grpSp>
              <p:nvGrpSpPr>
                <p:cNvPr id="73" name="Group 72"/>
                <p:cNvGrpSpPr/>
                <p:nvPr/>
              </p:nvGrpSpPr>
              <p:grpSpPr>
                <a:xfrm>
                  <a:off x="1544242" y="2039688"/>
                  <a:ext cx="1795346" cy="2335292"/>
                  <a:chOff x="1544242" y="2039688"/>
                  <a:chExt cx="1795346" cy="2335292"/>
                </a:xfrm>
                <a:scene3d>
                  <a:camera prst="perspectiveHeroicExtremeRightFacing"/>
                  <a:lightRig rig="threePt" dir="t"/>
                </a:scene3d>
              </p:grpSpPr>
              <p:sp>
                <p:nvSpPr>
                  <p:cNvPr id="75" name="Rounded Rectangle 74"/>
                  <p:cNvSpPr/>
                  <p:nvPr/>
                </p:nvSpPr>
                <p:spPr>
                  <a:xfrm>
                    <a:off x="1544242" y="2039688"/>
                    <a:ext cx="1795346" cy="2330605"/>
                  </a:xfrm>
                  <a:prstGeom prst="roundRect">
                    <a:avLst/>
                  </a:prstGeom>
                  <a:ln w="76200">
                    <a:solidFill>
                      <a:srgbClr val="25344F"/>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6" name="Rounded Rectangle 75"/>
                  <p:cNvSpPr/>
                  <p:nvPr/>
                </p:nvSpPr>
                <p:spPr>
                  <a:xfrm>
                    <a:off x="1544242" y="3563812"/>
                    <a:ext cx="1795346" cy="811168"/>
                  </a:xfrm>
                  <a:prstGeom prst="roundRect">
                    <a:avLst>
                      <a:gd name="adj" fmla="val 36253"/>
                    </a:avLst>
                  </a:prstGeom>
                  <a:solidFill>
                    <a:schemeClr val="accent2"/>
                  </a:solidFill>
                  <a:ln>
                    <a:noFill/>
                  </a:ln>
                  <a:sp3d/>
                </p:spPr>
                <p:style>
                  <a:lnRef idx="0">
                    <a:scrgbClr r="0" g="0" b="0"/>
                  </a:lnRef>
                  <a:fillRef idx="0">
                    <a:scrgbClr r="0" g="0" b="0"/>
                  </a:fillRef>
                  <a:effectRef idx="0">
                    <a:scrgbClr r="0" g="0" b="0"/>
                  </a:effectRef>
                  <a:fontRef idx="minor">
                    <a:schemeClr val="lt1"/>
                  </a:fontRef>
                </p:style>
                <p:txBody>
                  <a:bodyPr rtlCol="0" anchor="ctr"/>
                  <a:lstStyle/>
                  <a:p>
                    <a:pPr algn="ctr"/>
                    <a:endParaRPr lang="en-US" sz="800" dirty="0" smtClean="0"/>
                  </a:p>
                </p:txBody>
              </p:sp>
            </p:grpSp>
            <p:pic>
              <p:nvPicPr>
                <p:cNvPr id="74" name="Picture 7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1346" y="2283615"/>
                  <a:ext cx="1221138" cy="1049200"/>
                </a:xfrm>
                <a:prstGeom prst="rect">
                  <a:avLst/>
                </a:prstGeom>
                <a:noFill/>
                <a:ln w="9525" cap="flat" cmpd="sng" algn="ctr">
                  <a:noFill/>
                  <a:prstDash val="solid"/>
                  <a:round/>
                  <a:headEnd type="none" w="med" len="med"/>
                  <a:tailEnd type="none" w="med" len="med"/>
                </a:ln>
                <a:scene3d>
                  <a:camera prst="perspectiveHeroicExtremeRightFacing"/>
                  <a:lightRig rig="threePt" dir="t"/>
                </a:scene3d>
              </p:spPr>
              <p:style>
                <a:lnRef idx="0">
                  <a:scrgbClr r="0" g="0" b="0"/>
                </a:lnRef>
                <a:fillRef idx="0">
                  <a:scrgbClr r="0" g="0" b="0"/>
                </a:fillRef>
                <a:effectRef idx="0">
                  <a:scrgbClr r="0" g="0" b="0"/>
                </a:effectRef>
                <a:fontRef idx="minor">
                  <a:schemeClr val="accent2"/>
                </a:fontRef>
              </p:style>
            </p:pic>
          </p:grpSp>
          <p:sp>
            <p:nvSpPr>
              <p:cNvPr id="72" name="Rectangle 71"/>
              <p:cNvSpPr/>
              <p:nvPr/>
            </p:nvSpPr>
            <p:spPr>
              <a:xfrm>
                <a:off x="1026907" y="3436373"/>
                <a:ext cx="1744837" cy="296582"/>
              </a:xfrm>
              <a:prstGeom prst="rect">
                <a:avLst/>
              </a:prstGeom>
              <a:solidFill>
                <a:srgbClr val="374D76"/>
              </a:solidFill>
              <a:ln>
                <a:noFill/>
              </a:ln>
              <a:effectLst/>
              <a:scene3d>
                <a:camera prst="perspectiveHeroicExtremeRightFacing"/>
                <a:lightRig rig="threePt" dir="t">
                  <a:rot lat="0" lon="0" rev="19800000"/>
                </a:lightRig>
              </a:scene3d>
              <a:sp3d prstMaterial="fla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grpSp>
        <p:sp>
          <p:nvSpPr>
            <p:cNvPr id="70" name="Rounded Rectangle 69"/>
            <p:cNvSpPr/>
            <p:nvPr/>
          </p:nvSpPr>
          <p:spPr>
            <a:xfrm>
              <a:off x="328342" y="2359593"/>
              <a:ext cx="1795346" cy="2330605"/>
            </a:xfrm>
            <a:prstGeom prst="roundRect">
              <a:avLst/>
            </a:prstGeom>
            <a:noFill/>
            <a:ln w="76200">
              <a:solidFill>
                <a:srgbClr val="374C75"/>
              </a:solidFill>
              <a:headEnd type="none" w="med" len="med"/>
              <a:tailEnd type="none" w="med" len="med"/>
            </a:ln>
            <a:scene3d>
              <a:camera prst="perspectiveHeroicExtremeRightFacing"/>
              <a:lightRig rig="threePt" dir="t"/>
            </a:scene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77" name="Group 76"/>
          <p:cNvGrpSpPr/>
          <p:nvPr/>
        </p:nvGrpSpPr>
        <p:grpSpPr>
          <a:xfrm>
            <a:off x="873700" y="3155362"/>
            <a:ext cx="837927" cy="1089929"/>
            <a:chOff x="328342" y="2358673"/>
            <a:chExt cx="1795351" cy="2335292"/>
          </a:xfrm>
        </p:grpSpPr>
        <p:grpSp>
          <p:nvGrpSpPr>
            <p:cNvPr id="78" name="Group 77"/>
            <p:cNvGrpSpPr/>
            <p:nvPr/>
          </p:nvGrpSpPr>
          <p:grpSpPr>
            <a:xfrm>
              <a:off x="328347" y="2358673"/>
              <a:ext cx="1795346" cy="2335292"/>
              <a:chOff x="976398" y="1950478"/>
              <a:chExt cx="1795346" cy="2335292"/>
            </a:xfrm>
          </p:grpSpPr>
          <p:grpSp>
            <p:nvGrpSpPr>
              <p:cNvPr id="80" name="Group 79"/>
              <p:cNvGrpSpPr/>
              <p:nvPr/>
            </p:nvGrpSpPr>
            <p:grpSpPr>
              <a:xfrm>
                <a:off x="976398" y="1950478"/>
                <a:ext cx="1795346" cy="2335292"/>
                <a:chOff x="1544242" y="2039688"/>
                <a:chExt cx="1795346" cy="2335292"/>
              </a:xfrm>
            </p:grpSpPr>
            <p:grpSp>
              <p:nvGrpSpPr>
                <p:cNvPr id="82" name="Group 81"/>
                <p:cNvGrpSpPr/>
                <p:nvPr/>
              </p:nvGrpSpPr>
              <p:grpSpPr>
                <a:xfrm>
                  <a:off x="1544242" y="2039688"/>
                  <a:ext cx="1795346" cy="2335292"/>
                  <a:chOff x="1544242" y="2039688"/>
                  <a:chExt cx="1795346" cy="2335292"/>
                </a:xfrm>
                <a:scene3d>
                  <a:camera prst="perspectiveHeroicExtremeRightFacing"/>
                  <a:lightRig rig="threePt" dir="t"/>
                </a:scene3d>
              </p:grpSpPr>
              <p:sp>
                <p:nvSpPr>
                  <p:cNvPr id="84" name="Rounded Rectangle 83"/>
                  <p:cNvSpPr/>
                  <p:nvPr/>
                </p:nvSpPr>
                <p:spPr>
                  <a:xfrm>
                    <a:off x="1544242" y="2039688"/>
                    <a:ext cx="1795346" cy="2330605"/>
                  </a:xfrm>
                  <a:prstGeom prst="roundRect">
                    <a:avLst/>
                  </a:prstGeom>
                  <a:ln w="76200">
                    <a:solidFill>
                      <a:srgbClr val="25344F"/>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5" name="Rounded Rectangle 84"/>
                  <p:cNvSpPr/>
                  <p:nvPr/>
                </p:nvSpPr>
                <p:spPr>
                  <a:xfrm>
                    <a:off x="1544242" y="3563812"/>
                    <a:ext cx="1795346" cy="811168"/>
                  </a:xfrm>
                  <a:prstGeom prst="roundRect">
                    <a:avLst>
                      <a:gd name="adj" fmla="val 36253"/>
                    </a:avLst>
                  </a:prstGeom>
                  <a:solidFill>
                    <a:schemeClr val="accent2"/>
                  </a:solidFill>
                  <a:ln>
                    <a:noFill/>
                  </a:ln>
                  <a:sp3d/>
                </p:spPr>
                <p:style>
                  <a:lnRef idx="0">
                    <a:scrgbClr r="0" g="0" b="0"/>
                  </a:lnRef>
                  <a:fillRef idx="0">
                    <a:scrgbClr r="0" g="0" b="0"/>
                  </a:fillRef>
                  <a:effectRef idx="0">
                    <a:scrgbClr r="0" g="0" b="0"/>
                  </a:effectRef>
                  <a:fontRef idx="minor">
                    <a:schemeClr val="lt1"/>
                  </a:fontRef>
                </p:style>
                <p:txBody>
                  <a:bodyPr rtlCol="0" anchor="ctr"/>
                  <a:lstStyle/>
                  <a:p>
                    <a:pPr algn="ctr"/>
                    <a:r>
                      <a:rPr lang="en-US" sz="800" dirty="0" smtClean="0"/>
                      <a:t>typescript</a:t>
                    </a:r>
                  </a:p>
                </p:txBody>
              </p:sp>
            </p:grpSp>
            <p:pic>
              <p:nvPicPr>
                <p:cNvPr id="83" name="Picture 8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1346" y="2283615"/>
                  <a:ext cx="1221138" cy="1049200"/>
                </a:xfrm>
                <a:prstGeom prst="rect">
                  <a:avLst/>
                </a:prstGeom>
                <a:noFill/>
                <a:ln w="9525" cap="flat" cmpd="sng" algn="ctr">
                  <a:noFill/>
                  <a:prstDash val="solid"/>
                  <a:round/>
                  <a:headEnd type="none" w="med" len="med"/>
                  <a:tailEnd type="none" w="med" len="med"/>
                </a:ln>
                <a:scene3d>
                  <a:camera prst="perspectiveHeroicExtremeRightFacing"/>
                  <a:lightRig rig="threePt" dir="t"/>
                </a:scene3d>
              </p:spPr>
              <p:style>
                <a:lnRef idx="0">
                  <a:scrgbClr r="0" g="0" b="0"/>
                </a:lnRef>
                <a:fillRef idx="0">
                  <a:scrgbClr r="0" g="0" b="0"/>
                </a:fillRef>
                <a:effectRef idx="0">
                  <a:scrgbClr r="0" g="0" b="0"/>
                </a:effectRef>
                <a:fontRef idx="minor">
                  <a:schemeClr val="accent2"/>
                </a:fontRef>
              </p:style>
            </p:pic>
          </p:grpSp>
          <p:sp>
            <p:nvSpPr>
              <p:cNvPr id="81" name="Rectangle 80"/>
              <p:cNvSpPr/>
              <p:nvPr/>
            </p:nvSpPr>
            <p:spPr>
              <a:xfrm>
                <a:off x="1026907" y="3436373"/>
                <a:ext cx="1744837" cy="296582"/>
              </a:xfrm>
              <a:prstGeom prst="rect">
                <a:avLst/>
              </a:prstGeom>
              <a:solidFill>
                <a:srgbClr val="374D76"/>
              </a:solidFill>
              <a:ln>
                <a:noFill/>
              </a:ln>
              <a:effectLst/>
              <a:scene3d>
                <a:camera prst="perspectiveHeroicExtremeRightFacing"/>
                <a:lightRig rig="threePt" dir="t">
                  <a:rot lat="0" lon="0" rev="19800000"/>
                </a:lightRig>
              </a:scene3d>
              <a:sp3d prstMaterial="fla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grpSp>
        <p:sp>
          <p:nvSpPr>
            <p:cNvPr id="79" name="Rounded Rectangle 78"/>
            <p:cNvSpPr/>
            <p:nvPr/>
          </p:nvSpPr>
          <p:spPr>
            <a:xfrm>
              <a:off x="328342" y="2359593"/>
              <a:ext cx="1795346" cy="2330605"/>
            </a:xfrm>
            <a:prstGeom prst="roundRect">
              <a:avLst/>
            </a:prstGeom>
            <a:noFill/>
            <a:ln w="76200">
              <a:solidFill>
                <a:srgbClr val="374C75"/>
              </a:solidFill>
              <a:headEnd type="none" w="med" len="med"/>
              <a:tailEnd type="none" w="med" len="med"/>
            </a:ln>
            <a:scene3d>
              <a:camera prst="perspectiveHeroicExtremeRightFacing"/>
              <a:lightRig rig="threePt" dir="t"/>
            </a:scene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86" name="Group 85"/>
          <p:cNvGrpSpPr/>
          <p:nvPr/>
        </p:nvGrpSpPr>
        <p:grpSpPr>
          <a:xfrm>
            <a:off x="1232918" y="3231569"/>
            <a:ext cx="837927" cy="1089929"/>
            <a:chOff x="328342" y="2358673"/>
            <a:chExt cx="1795351" cy="2335292"/>
          </a:xfrm>
        </p:grpSpPr>
        <p:grpSp>
          <p:nvGrpSpPr>
            <p:cNvPr id="87" name="Group 86"/>
            <p:cNvGrpSpPr/>
            <p:nvPr/>
          </p:nvGrpSpPr>
          <p:grpSpPr>
            <a:xfrm>
              <a:off x="328347" y="2358673"/>
              <a:ext cx="1795346" cy="2335292"/>
              <a:chOff x="976398" y="1950478"/>
              <a:chExt cx="1795346" cy="2335292"/>
            </a:xfrm>
          </p:grpSpPr>
          <p:grpSp>
            <p:nvGrpSpPr>
              <p:cNvPr id="89" name="Group 88"/>
              <p:cNvGrpSpPr/>
              <p:nvPr/>
            </p:nvGrpSpPr>
            <p:grpSpPr>
              <a:xfrm>
                <a:off x="976398" y="1950478"/>
                <a:ext cx="1795346" cy="2335292"/>
                <a:chOff x="1544242" y="2039688"/>
                <a:chExt cx="1795346" cy="2335292"/>
              </a:xfrm>
            </p:grpSpPr>
            <p:grpSp>
              <p:nvGrpSpPr>
                <p:cNvPr id="91" name="Group 90"/>
                <p:cNvGrpSpPr/>
                <p:nvPr/>
              </p:nvGrpSpPr>
              <p:grpSpPr>
                <a:xfrm>
                  <a:off x="1544242" y="2039688"/>
                  <a:ext cx="1795346" cy="2335292"/>
                  <a:chOff x="1544242" y="2039688"/>
                  <a:chExt cx="1795346" cy="2335292"/>
                </a:xfrm>
                <a:scene3d>
                  <a:camera prst="perspectiveHeroicExtremeRightFacing"/>
                  <a:lightRig rig="threePt" dir="t"/>
                </a:scene3d>
              </p:grpSpPr>
              <p:sp>
                <p:nvSpPr>
                  <p:cNvPr id="93" name="Rounded Rectangle 92"/>
                  <p:cNvSpPr/>
                  <p:nvPr/>
                </p:nvSpPr>
                <p:spPr>
                  <a:xfrm>
                    <a:off x="1544242" y="2039688"/>
                    <a:ext cx="1795346" cy="2330605"/>
                  </a:xfrm>
                  <a:prstGeom prst="roundRect">
                    <a:avLst/>
                  </a:prstGeom>
                  <a:ln w="76200">
                    <a:solidFill>
                      <a:srgbClr val="25344F"/>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94" name="Rounded Rectangle 93"/>
                  <p:cNvSpPr/>
                  <p:nvPr/>
                </p:nvSpPr>
                <p:spPr>
                  <a:xfrm>
                    <a:off x="1544242" y="3563812"/>
                    <a:ext cx="1795346" cy="811168"/>
                  </a:xfrm>
                  <a:prstGeom prst="roundRect">
                    <a:avLst>
                      <a:gd name="adj" fmla="val 36253"/>
                    </a:avLst>
                  </a:prstGeom>
                  <a:solidFill>
                    <a:schemeClr val="accent2"/>
                  </a:solidFill>
                  <a:ln>
                    <a:noFill/>
                  </a:ln>
                  <a:sp3d/>
                </p:spPr>
                <p:style>
                  <a:lnRef idx="0">
                    <a:scrgbClr r="0" g="0" b="0"/>
                  </a:lnRef>
                  <a:fillRef idx="0">
                    <a:scrgbClr r="0" g="0" b="0"/>
                  </a:fillRef>
                  <a:effectRef idx="0">
                    <a:scrgbClr r="0" g="0" b="0"/>
                  </a:effectRef>
                  <a:fontRef idx="minor">
                    <a:schemeClr val="lt1"/>
                  </a:fontRef>
                </p:style>
                <p:txBody>
                  <a:bodyPr rtlCol="0" anchor="ctr"/>
                  <a:lstStyle/>
                  <a:p>
                    <a:pPr algn="ctr"/>
                    <a:r>
                      <a:rPr lang="en-US" sz="800" dirty="0" smtClean="0"/>
                      <a:t>C# lint</a:t>
                    </a:r>
                  </a:p>
                </p:txBody>
              </p:sp>
            </p:grpSp>
            <p:pic>
              <p:nvPicPr>
                <p:cNvPr id="92" name="Picture 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1346" y="2283615"/>
                  <a:ext cx="1221138" cy="1049200"/>
                </a:xfrm>
                <a:prstGeom prst="rect">
                  <a:avLst/>
                </a:prstGeom>
                <a:noFill/>
                <a:ln w="9525" cap="flat" cmpd="sng" algn="ctr">
                  <a:noFill/>
                  <a:prstDash val="solid"/>
                  <a:round/>
                  <a:headEnd type="none" w="med" len="med"/>
                  <a:tailEnd type="none" w="med" len="med"/>
                </a:ln>
                <a:scene3d>
                  <a:camera prst="perspectiveHeroicExtremeRightFacing"/>
                  <a:lightRig rig="threePt" dir="t"/>
                </a:scene3d>
              </p:spPr>
              <p:style>
                <a:lnRef idx="0">
                  <a:scrgbClr r="0" g="0" b="0"/>
                </a:lnRef>
                <a:fillRef idx="0">
                  <a:scrgbClr r="0" g="0" b="0"/>
                </a:fillRef>
                <a:effectRef idx="0">
                  <a:scrgbClr r="0" g="0" b="0"/>
                </a:effectRef>
                <a:fontRef idx="minor">
                  <a:schemeClr val="accent2"/>
                </a:fontRef>
              </p:style>
            </p:pic>
          </p:grpSp>
          <p:sp>
            <p:nvSpPr>
              <p:cNvPr id="90" name="Rectangle 89"/>
              <p:cNvSpPr/>
              <p:nvPr/>
            </p:nvSpPr>
            <p:spPr>
              <a:xfrm>
                <a:off x="1026907" y="3436373"/>
                <a:ext cx="1744837" cy="296582"/>
              </a:xfrm>
              <a:prstGeom prst="rect">
                <a:avLst/>
              </a:prstGeom>
              <a:solidFill>
                <a:srgbClr val="374D76"/>
              </a:solidFill>
              <a:ln>
                <a:noFill/>
              </a:ln>
              <a:effectLst/>
              <a:scene3d>
                <a:camera prst="perspectiveHeroicExtremeRightFacing"/>
                <a:lightRig rig="threePt" dir="t">
                  <a:rot lat="0" lon="0" rev="19800000"/>
                </a:lightRig>
              </a:scene3d>
              <a:sp3d prstMaterial="fla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grpSp>
        <p:sp>
          <p:nvSpPr>
            <p:cNvPr id="88" name="Rounded Rectangle 87"/>
            <p:cNvSpPr/>
            <p:nvPr/>
          </p:nvSpPr>
          <p:spPr>
            <a:xfrm>
              <a:off x="328342" y="2359593"/>
              <a:ext cx="1795346" cy="2330605"/>
            </a:xfrm>
            <a:prstGeom prst="roundRect">
              <a:avLst/>
            </a:prstGeom>
            <a:noFill/>
            <a:ln w="76200">
              <a:solidFill>
                <a:srgbClr val="374C75"/>
              </a:solidFill>
              <a:headEnd type="none" w="med" len="med"/>
              <a:tailEnd type="none" w="med" len="med"/>
            </a:ln>
            <a:scene3d>
              <a:camera prst="perspectiveHeroicExtremeRightFacing"/>
              <a:lightRig rig="threePt" dir="t"/>
            </a:scene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95" name="Group 94"/>
          <p:cNvGrpSpPr/>
          <p:nvPr/>
        </p:nvGrpSpPr>
        <p:grpSpPr>
          <a:xfrm>
            <a:off x="1643585" y="3293787"/>
            <a:ext cx="837927" cy="1089929"/>
            <a:chOff x="328342" y="2358673"/>
            <a:chExt cx="1795351" cy="2335292"/>
          </a:xfrm>
        </p:grpSpPr>
        <p:grpSp>
          <p:nvGrpSpPr>
            <p:cNvPr id="96" name="Group 95"/>
            <p:cNvGrpSpPr/>
            <p:nvPr/>
          </p:nvGrpSpPr>
          <p:grpSpPr>
            <a:xfrm>
              <a:off x="328347" y="2358673"/>
              <a:ext cx="1795346" cy="2335292"/>
              <a:chOff x="976398" y="1950478"/>
              <a:chExt cx="1795346" cy="2335292"/>
            </a:xfrm>
          </p:grpSpPr>
          <p:grpSp>
            <p:nvGrpSpPr>
              <p:cNvPr id="98" name="Group 97"/>
              <p:cNvGrpSpPr/>
              <p:nvPr/>
            </p:nvGrpSpPr>
            <p:grpSpPr>
              <a:xfrm>
                <a:off x="976398" y="1950478"/>
                <a:ext cx="1795346" cy="2335292"/>
                <a:chOff x="1544242" y="2039688"/>
                <a:chExt cx="1795346" cy="2335292"/>
              </a:xfrm>
            </p:grpSpPr>
            <p:grpSp>
              <p:nvGrpSpPr>
                <p:cNvPr id="100" name="Group 99"/>
                <p:cNvGrpSpPr/>
                <p:nvPr/>
              </p:nvGrpSpPr>
              <p:grpSpPr>
                <a:xfrm>
                  <a:off x="1544242" y="2039688"/>
                  <a:ext cx="1795346" cy="2335292"/>
                  <a:chOff x="1544242" y="2039688"/>
                  <a:chExt cx="1795346" cy="2335292"/>
                </a:xfrm>
                <a:scene3d>
                  <a:camera prst="perspectiveHeroicExtremeRightFacing"/>
                  <a:lightRig rig="threePt" dir="t"/>
                </a:scene3d>
              </p:grpSpPr>
              <p:sp>
                <p:nvSpPr>
                  <p:cNvPr id="102" name="Rounded Rectangle 101"/>
                  <p:cNvSpPr/>
                  <p:nvPr/>
                </p:nvSpPr>
                <p:spPr>
                  <a:xfrm>
                    <a:off x="1544242" y="2039688"/>
                    <a:ext cx="1795346" cy="2330605"/>
                  </a:xfrm>
                  <a:prstGeom prst="roundRect">
                    <a:avLst/>
                  </a:prstGeom>
                  <a:ln w="76200">
                    <a:solidFill>
                      <a:srgbClr val="25344F"/>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3" name="Rounded Rectangle 102"/>
                  <p:cNvSpPr/>
                  <p:nvPr/>
                </p:nvSpPr>
                <p:spPr>
                  <a:xfrm>
                    <a:off x="1544242" y="3563812"/>
                    <a:ext cx="1795346" cy="811168"/>
                  </a:xfrm>
                  <a:prstGeom prst="roundRect">
                    <a:avLst>
                      <a:gd name="adj" fmla="val 36253"/>
                    </a:avLst>
                  </a:prstGeom>
                  <a:solidFill>
                    <a:schemeClr val="accent2"/>
                  </a:solidFill>
                  <a:ln>
                    <a:noFill/>
                  </a:ln>
                  <a:sp3d/>
                </p:spPr>
                <p:style>
                  <a:lnRef idx="0">
                    <a:scrgbClr r="0" g="0" b="0"/>
                  </a:lnRef>
                  <a:fillRef idx="0">
                    <a:scrgbClr r="0" g="0" b="0"/>
                  </a:fillRef>
                  <a:effectRef idx="0">
                    <a:scrgbClr r="0" g="0" b="0"/>
                  </a:effectRef>
                  <a:fontRef idx="minor">
                    <a:schemeClr val="lt1"/>
                  </a:fontRef>
                </p:style>
                <p:txBody>
                  <a:bodyPr rtlCol="0" anchor="ctr"/>
                  <a:lstStyle/>
                  <a:p>
                    <a:pPr algn="ctr"/>
                    <a:r>
                      <a:rPr lang="en-US" sz="800" dirty="0" err="1" smtClean="0"/>
                      <a:t>javascriot</a:t>
                    </a:r>
                    <a:endParaRPr lang="en-US" sz="800" dirty="0" smtClean="0"/>
                  </a:p>
                </p:txBody>
              </p:sp>
            </p:grpSp>
            <p:pic>
              <p:nvPicPr>
                <p:cNvPr id="101" name="Picture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1346" y="2283615"/>
                  <a:ext cx="1221138" cy="1049200"/>
                </a:xfrm>
                <a:prstGeom prst="rect">
                  <a:avLst/>
                </a:prstGeom>
                <a:noFill/>
                <a:ln w="9525" cap="flat" cmpd="sng" algn="ctr">
                  <a:noFill/>
                  <a:prstDash val="solid"/>
                  <a:round/>
                  <a:headEnd type="none" w="med" len="med"/>
                  <a:tailEnd type="none" w="med" len="med"/>
                </a:ln>
                <a:scene3d>
                  <a:camera prst="perspectiveHeroicExtremeRightFacing"/>
                  <a:lightRig rig="threePt" dir="t"/>
                </a:scene3d>
              </p:spPr>
              <p:style>
                <a:lnRef idx="0">
                  <a:scrgbClr r="0" g="0" b="0"/>
                </a:lnRef>
                <a:fillRef idx="0">
                  <a:scrgbClr r="0" g="0" b="0"/>
                </a:fillRef>
                <a:effectRef idx="0">
                  <a:scrgbClr r="0" g="0" b="0"/>
                </a:effectRef>
                <a:fontRef idx="minor">
                  <a:schemeClr val="accent2"/>
                </a:fontRef>
              </p:style>
            </p:pic>
          </p:grpSp>
          <p:sp>
            <p:nvSpPr>
              <p:cNvPr id="99" name="Rectangle 98"/>
              <p:cNvSpPr/>
              <p:nvPr/>
            </p:nvSpPr>
            <p:spPr>
              <a:xfrm>
                <a:off x="1026907" y="3436373"/>
                <a:ext cx="1744837" cy="296582"/>
              </a:xfrm>
              <a:prstGeom prst="rect">
                <a:avLst/>
              </a:prstGeom>
              <a:solidFill>
                <a:srgbClr val="374D76"/>
              </a:solidFill>
              <a:ln>
                <a:noFill/>
              </a:ln>
              <a:effectLst/>
              <a:scene3d>
                <a:camera prst="perspectiveHeroicExtremeRightFacing"/>
                <a:lightRig rig="threePt" dir="t">
                  <a:rot lat="0" lon="0" rev="19800000"/>
                </a:lightRig>
              </a:scene3d>
              <a:sp3d prstMaterial="fla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grpSp>
        <p:sp>
          <p:nvSpPr>
            <p:cNvPr id="97" name="Rounded Rectangle 96"/>
            <p:cNvSpPr/>
            <p:nvPr/>
          </p:nvSpPr>
          <p:spPr>
            <a:xfrm>
              <a:off x="328342" y="2359593"/>
              <a:ext cx="1795346" cy="2330605"/>
            </a:xfrm>
            <a:prstGeom prst="roundRect">
              <a:avLst/>
            </a:prstGeom>
            <a:noFill/>
            <a:ln w="76200">
              <a:solidFill>
                <a:srgbClr val="374C75"/>
              </a:solidFill>
              <a:headEnd type="none" w="med" len="med"/>
              <a:tailEnd type="none" w="med" len="med"/>
            </a:ln>
            <a:scene3d>
              <a:camera prst="perspectiveHeroicExtremeRightFacing"/>
              <a:lightRig rig="threePt" dir="t"/>
            </a:scene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104" name="Group 103"/>
          <p:cNvGrpSpPr/>
          <p:nvPr/>
        </p:nvGrpSpPr>
        <p:grpSpPr>
          <a:xfrm>
            <a:off x="2002803" y="3380759"/>
            <a:ext cx="837927" cy="1089929"/>
            <a:chOff x="328342" y="2358673"/>
            <a:chExt cx="1795351" cy="2335292"/>
          </a:xfrm>
        </p:grpSpPr>
        <p:grpSp>
          <p:nvGrpSpPr>
            <p:cNvPr id="105" name="Group 104"/>
            <p:cNvGrpSpPr/>
            <p:nvPr/>
          </p:nvGrpSpPr>
          <p:grpSpPr>
            <a:xfrm>
              <a:off x="328347" y="2358673"/>
              <a:ext cx="1795346" cy="2335292"/>
              <a:chOff x="976398" y="1950478"/>
              <a:chExt cx="1795346" cy="2335292"/>
            </a:xfrm>
          </p:grpSpPr>
          <p:grpSp>
            <p:nvGrpSpPr>
              <p:cNvPr id="107" name="Group 106"/>
              <p:cNvGrpSpPr/>
              <p:nvPr/>
            </p:nvGrpSpPr>
            <p:grpSpPr>
              <a:xfrm>
                <a:off x="976398" y="1950478"/>
                <a:ext cx="1795346" cy="2335292"/>
                <a:chOff x="1544242" y="2039688"/>
                <a:chExt cx="1795346" cy="2335292"/>
              </a:xfrm>
            </p:grpSpPr>
            <p:grpSp>
              <p:nvGrpSpPr>
                <p:cNvPr id="109" name="Group 108"/>
                <p:cNvGrpSpPr/>
                <p:nvPr/>
              </p:nvGrpSpPr>
              <p:grpSpPr>
                <a:xfrm>
                  <a:off x="1544242" y="2039688"/>
                  <a:ext cx="1795346" cy="2335292"/>
                  <a:chOff x="1544242" y="2039688"/>
                  <a:chExt cx="1795346" cy="2335292"/>
                </a:xfrm>
                <a:scene3d>
                  <a:camera prst="perspectiveHeroicExtremeRightFacing"/>
                  <a:lightRig rig="threePt" dir="t"/>
                </a:scene3d>
              </p:grpSpPr>
              <p:sp>
                <p:nvSpPr>
                  <p:cNvPr id="111" name="Rounded Rectangle 110"/>
                  <p:cNvSpPr/>
                  <p:nvPr/>
                </p:nvSpPr>
                <p:spPr>
                  <a:xfrm>
                    <a:off x="1544242" y="2039688"/>
                    <a:ext cx="1795346" cy="2330605"/>
                  </a:xfrm>
                  <a:prstGeom prst="roundRect">
                    <a:avLst/>
                  </a:prstGeom>
                  <a:ln w="76200">
                    <a:solidFill>
                      <a:srgbClr val="25344F"/>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12" name="Rounded Rectangle 111"/>
                  <p:cNvSpPr/>
                  <p:nvPr/>
                </p:nvSpPr>
                <p:spPr>
                  <a:xfrm>
                    <a:off x="1544242" y="3563812"/>
                    <a:ext cx="1795346" cy="811168"/>
                  </a:xfrm>
                  <a:prstGeom prst="roundRect">
                    <a:avLst>
                      <a:gd name="adj" fmla="val 36253"/>
                    </a:avLst>
                  </a:prstGeom>
                  <a:solidFill>
                    <a:schemeClr val="accent2"/>
                  </a:solidFill>
                  <a:ln>
                    <a:noFill/>
                  </a:ln>
                  <a:sp3d/>
                </p:spPr>
                <p:style>
                  <a:lnRef idx="0">
                    <a:scrgbClr r="0" g="0" b="0"/>
                  </a:lnRef>
                  <a:fillRef idx="0">
                    <a:scrgbClr r="0" g="0" b="0"/>
                  </a:fillRef>
                  <a:effectRef idx="0">
                    <a:scrgbClr r="0" g="0" b="0"/>
                  </a:effectRef>
                  <a:fontRef idx="minor">
                    <a:schemeClr val="lt1"/>
                  </a:fontRef>
                </p:style>
                <p:txBody>
                  <a:bodyPr rtlCol="0" anchor="ctr"/>
                  <a:lstStyle/>
                  <a:p>
                    <a:pPr algn="ctr"/>
                    <a:r>
                      <a:rPr lang="en-US" sz="800" dirty="0" smtClean="0"/>
                      <a:t>Node</a:t>
                    </a:r>
                  </a:p>
                </p:txBody>
              </p:sp>
            </p:grpSp>
            <p:pic>
              <p:nvPicPr>
                <p:cNvPr id="110" name="Picture 10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1346" y="2283615"/>
                  <a:ext cx="1221138" cy="1049200"/>
                </a:xfrm>
                <a:prstGeom prst="rect">
                  <a:avLst/>
                </a:prstGeom>
                <a:noFill/>
                <a:ln w="9525" cap="flat" cmpd="sng" algn="ctr">
                  <a:noFill/>
                  <a:prstDash val="solid"/>
                  <a:round/>
                  <a:headEnd type="none" w="med" len="med"/>
                  <a:tailEnd type="none" w="med" len="med"/>
                </a:ln>
                <a:scene3d>
                  <a:camera prst="perspectiveHeroicExtremeRightFacing"/>
                  <a:lightRig rig="threePt" dir="t"/>
                </a:scene3d>
              </p:spPr>
              <p:style>
                <a:lnRef idx="0">
                  <a:scrgbClr r="0" g="0" b="0"/>
                </a:lnRef>
                <a:fillRef idx="0">
                  <a:scrgbClr r="0" g="0" b="0"/>
                </a:fillRef>
                <a:effectRef idx="0">
                  <a:scrgbClr r="0" g="0" b="0"/>
                </a:effectRef>
                <a:fontRef idx="minor">
                  <a:schemeClr val="accent2"/>
                </a:fontRef>
              </p:style>
            </p:pic>
          </p:grpSp>
          <p:sp>
            <p:nvSpPr>
              <p:cNvPr id="108" name="Rectangle 107"/>
              <p:cNvSpPr/>
              <p:nvPr/>
            </p:nvSpPr>
            <p:spPr>
              <a:xfrm>
                <a:off x="1026907" y="3436373"/>
                <a:ext cx="1744837" cy="296582"/>
              </a:xfrm>
              <a:prstGeom prst="rect">
                <a:avLst/>
              </a:prstGeom>
              <a:solidFill>
                <a:srgbClr val="374D76"/>
              </a:solidFill>
              <a:ln>
                <a:noFill/>
              </a:ln>
              <a:effectLst/>
              <a:scene3d>
                <a:camera prst="perspectiveHeroicExtremeRightFacing"/>
                <a:lightRig rig="threePt" dir="t">
                  <a:rot lat="0" lon="0" rev="19800000"/>
                </a:lightRig>
              </a:scene3d>
              <a:sp3d prstMaterial="fla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grpSp>
        <p:sp>
          <p:nvSpPr>
            <p:cNvPr id="106" name="Rounded Rectangle 105"/>
            <p:cNvSpPr/>
            <p:nvPr/>
          </p:nvSpPr>
          <p:spPr>
            <a:xfrm>
              <a:off x="328342" y="2359593"/>
              <a:ext cx="1795346" cy="2330605"/>
            </a:xfrm>
            <a:prstGeom prst="roundRect">
              <a:avLst/>
            </a:prstGeom>
            <a:noFill/>
            <a:ln w="76200">
              <a:solidFill>
                <a:srgbClr val="374C75"/>
              </a:solidFill>
              <a:headEnd type="none" w="med" len="med"/>
              <a:tailEnd type="none" w="med" len="med"/>
            </a:ln>
            <a:scene3d>
              <a:camera prst="perspectiveHeroicExtremeRightFacing"/>
              <a:lightRig rig="threePt" dir="t"/>
            </a:scene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sp>
        <p:nvSpPr>
          <p:cNvPr id="113" name="TextBox 112"/>
          <p:cNvSpPr txBox="1"/>
          <p:nvPr/>
        </p:nvSpPr>
        <p:spPr>
          <a:xfrm>
            <a:off x="2845996" y="4164021"/>
            <a:ext cx="965579" cy="707886"/>
          </a:xfrm>
          <a:prstGeom prst="rect">
            <a:avLst/>
          </a:prstGeom>
          <a:noFill/>
        </p:spPr>
        <p:txBody>
          <a:bodyPr wrap="square" rtlCol="0">
            <a:spAutoFit/>
            <a:scene3d>
              <a:camera prst="perspectiveContrastingLeftFacing"/>
              <a:lightRig rig="threePt" dir="t"/>
            </a:scene3d>
          </a:bodyPr>
          <a:lstStyle/>
          <a:p>
            <a:r>
              <a:rPr lang="en-US" sz="4000" dirty="0" smtClean="0"/>
              <a:t>…</a:t>
            </a:r>
            <a:endParaRPr lang="en-US" sz="4000" dirty="0"/>
          </a:p>
        </p:txBody>
      </p:sp>
      <p:grpSp>
        <p:nvGrpSpPr>
          <p:cNvPr id="114" name="Group 113"/>
          <p:cNvGrpSpPr/>
          <p:nvPr/>
        </p:nvGrpSpPr>
        <p:grpSpPr>
          <a:xfrm>
            <a:off x="5856833" y="2391273"/>
            <a:ext cx="1795351" cy="2335292"/>
            <a:chOff x="328342" y="2358673"/>
            <a:chExt cx="1795351" cy="2335292"/>
          </a:xfrm>
        </p:grpSpPr>
        <p:grpSp>
          <p:nvGrpSpPr>
            <p:cNvPr id="115" name="Group 114"/>
            <p:cNvGrpSpPr/>
            <p:nvPr/>
          </p:nvGrpSpPr>
          <p:grpSpPr>
            <a:xfrm>
              <a:off x="328347" y="2358673"/>
              <a:ext cx="1795346" cy="2335292"/>
              <a:chOff x="976398" y="1950478"/>
              <a:chExt cx="1795346" cy="2335292"/>
            </a:xfrm>
          </p:grpSpPr>
          <p:grpSp>
            <p:nvGrpSpPr>
              <p:cNvPr id="117" name="Group 116"/>
              <p:cNvGrpSpPr/>
              <p:nvPr/>
            </p:nvGrpSpPr>
            <p:grpSpPr>
              <a:xfrm>
                <a:off x="976398" y="1950478"/>
                <a:ext cx="1795346" cy="2335292"/>
                <a:chOff x="1544242" y="2039688"/>
                <a:chExt cx="1795346" cy="2335292"/>
              </a:xfrm>
            </p:grpSpPr>
            <p:grpSp>
              <p:nvGrpSpPr>
                <p:cNvPr id="119" name="Group 118"/>
                <p:cNvGrpSpPr/>
                <p:nvPr/>
              </p:nvGrpSpPr>
              <p:grpSpPr>
                <a:xfrm>
                  <a:off x="1544242" y="2039688"/>
                  <a:ext cx="1795346" cy="2335292"/>
                  <a:chOff x="1544242" y="2039688"/>
                  <a:chExt cx="1795346" cy="2335292"/>
                </a:xfrm>
              </p:grpSpPr>
              <p:sp>
                <p:nvSpPr>
                  <p:cNvPr id="121" name="Rounded Rectangle 120"/>
                  <p:cNvSpPr/>
                  <p:nvPr/>
                </p:nvSpPr>
                <p:spPr>
                  <a:xfrm>
                    <a:off x="1544242" y="2039688"/>
                    <a:ext cx="1795346" cy="2330605"/>
                  </a:xfrm>
                  <a:prstGeom prst="roundRect">
                    <a:avLst/>
                  </a:prstGeom>
                  <a:ln w="76200">
                    <a:solidFill>
                      <a:srgbClr val="25344F"/>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2" name="Rounded Rectangle 121"/>
                  <p:cNvSpPr/>
                  <p:nvPr/>
                </p:nvSpPr>
                <p:spPr>
                  <a:xfrm>
                    <a:off x="1544242" y="3563812"/>
                    <a:ext cx="1795346" cy="811168"/>
                  </a:xfrm>
                  <a:prstGeom prst="roundRect">
                    <a:avLst>
                      <a:gd name="adj" fmla="val 31556"/>
                    </a:avLst>
                  </a:prstGeom>
                  <a:solidFill>
                    <a:srgbClr val="374D76"/>
                  </a:solidFill>
                  <a:ln>
                    <a:noFill/>
                  </a:ln>
                  <a:effectLst/>
                  <a:scene3d>
                    <a:camera prst="orthographicFront">
                      <a:rot lat="0" lon="0" rev="0"/>
                    </a:camera>
                    <a:lightRig rig="threePt" dir="t">
                      <a:rot lat="0" lon="0" rev="19800000"/>
                    </a:lightRig>
                  </a:scene3d>
                  <a:sp3d prstMaterial="flat"/>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t>shell </a:t>
                    </a:r>
                    <a:r>
                      <a:rPr lang="en-US" dirty="0"/>
                      <a:t>lint</a:t>
                    </a:r>
                  </a:p>
                </p:txBody>
              </p:sp>
            </p:grpSp>
            <p:pic>
              <p:nvPicPr>
                <p:cNvPr id="120" name="Picture 1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1346" y="2283615"/>
                  <a:ext cx="1221138" cy="1049200"/>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pic>
          </p:grpSp>
          <p:sp>
            <p:nvSpPr>
              <p:cNvPr id="118" name="Rectangle 117"/>
              <p:cNvSpPr/>
              <p:nvPr/>
            </p:nvSpPr>
            <p:spPr>
              <a:xfrm>
                <a:off x="1013794" y="3460940"/>
                <a:ext cx="1744837" cy="296582"/>
              </a:xfrm>
              <a:prstGeom prst="rect">
                <a:avLst/>
              </a:prstGeom>
              <a:solidFill>
                <a:srgbClr val="374D76"/>
              </a:solidFill>
              <a:ln>
                <a:noFill/>
              </a:ln>
              <a:effectLst/>
              <a:scene3d>
                <a:camera prst="orthographicFront">
                  <a:rot lat="0" lon="0" rev="0"/>
                </a:camera>
                <a:lightRig rig="threePt" dir="t">
                  <a:rot lat="0" lon="0" rev="19800000"/>
                </a:lightRig>
              </a:scene3d>
              <a:sp3d prstMaterial="fla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grpSp>
        <p:sp>
          <p:nvSpPr>
            <p:cNvPr id="116" name="Rounded Rectangle 115"/>
            <p:cNvSpPr/>
            <p:nvPr/>
          </p:nvSpPr>
          <p:spPr>
            <a:xfrm>
              <a:off x="328342" y="2359593"/>
              <a:ext cx="1795346" cy="2330605"/>
            </a:xfrm>
            <a:prstGeom prst="roundRect">
              <a:avLst/>
            </a:prstGeom>
            <a:noFill/>
            <a:ln w="76200">
              <a:solidFill>
                <a:srgbClr val="374C75"/>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123" name="Group 122"/>
          <p:cNvGrpSpPr/>
          <p:nvPr/>
        </p:nvGrpSpPr>
        <p:grpSpPr>
          <a:xfrm>
            <a:off x="7860394" y="2391273"/>
            <a:ext cx="1795351" cy="2335292"/>
            <a:chOff x="328342" y="2358673"/>
            <a:chExt cx="1795351" cy="2335292"/>
          </a:xfrm>
        </p:grpSpPr>
        <p:grpSp>
          <p:nvGrpSpPr>
            <p:cNvPr id="124" name="Group 123"/>
            <p:cNvGrpSpPr/>
            <p:nvPr/>
          </p:nvGrpSpPr>
          <p:grpSpPr>
            <a:xfrm>
              <a:off x="328347" y="2358673"/>
              <a:ext cx="1795346" cy="2335292"/>
              <a:chOff x="976398" y="1950478"/>
              <a:chExt cx="1795346" cy="2335292"/>
            </a:xfrm>
          </p:grpSpPr>
          <p:grpSp>
            <p:nvGrpSpPr>
              <p:cNvPr id="126" name="Group 125"/>
              <p:cNvGrpSpPr/>
              <p:nvPr/>
            </p:nvGrpSpPr>
            <p:grpSpPr>
              <a:xfrm>
                <a:off x="976398" y="1950478"/>
                <a:ext cx="1795346" cy="2335292"/>
                <a:chOff x="1544242" y="2039688"/>
                <a:chExt cx="1795346" cy="2335292"/>
              </a:xfrm>
            </p:grpSpPr>
            <p:grpSp>
              <p:nvGrpSpPr>
                <p:cNvPr id="128" name="Group 127"/>
                <p:cNvGrpSpPr/>
                <p:nvPr/>
              </p:nvGrpSpPr>
              <p:grpSpPr>
                <a:xfrm>
                  <a:off x="1544242" y="2039688"/>
                  <a:ext cx="1795346" cy="2335292"/>
                  <a:chOff x="1544242" y="2039688"/>
                  <a:chExt cx="1795346" cy="2335292"/>
                </a:xfrm>
              </p:grpSpPr>
              <p:sp>
                <p:nvSpPr>
                  <p:cNvPr id="130" name="Rounded Rectangle 129"/>
                  <p:cNvSpPr/>
                  <p:nvPr/>
                </p:nvSpPr>
                <p:spPr>
                  <a:xfrm>
                    <a:off x="1544242" y="2039688"/>
                    <a:ext cx="1795346" cy="2330605"/>
                  </a:xfrm>
                  <a:prstGeom prst="roundRect">
                    <a:avLst/>
                  </a:prstGeom>
                  <a:ln w="76200">
                    <a:solidFill>
                      <a:srgbClr val="25344F"/>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31" name="Rounded Rectangle 130"/>
                  <p:cNvSpPr/>
                  <p:nvPr/>
                </p:nvSpPr>
                <p:spPr>
                  <a:xfrm>
                    <a:off x="1544242" y="3563812"/>
                    <a:ext cx="1795346" cy="811168"/>
                  </a:xfrm>
                  <a:prstGeom prst="roundRect">
                    <a:avLst>
                      <a:gd name="adj" fmla="val 31556"/>
                    </a:avLst>
                  </a:prstGeom>
                  <a:solidFill>
                    <a:srgbClr val="374D76"/>
                  </a:solidFill>
                  <a:ln>
                    <a:noFill/>
                  </a:ln>
                  <a:effectLst/>
                  <a:scene3d>
                    <a:camera prst="orthographicFront">
                      <a:rot lat="0" lon="0" rev="0"/>
                    </a:camera>
                    <a:lightRig rig="threePt" dir="t">
                      <a:rot lat="0" lon="0" rev="19800000"/>
                    </a:lightRig>
                  </a:scene3d>
                  <a:sp3d prstMaterial="flat"/>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err="1" smtClean="0"/>
                      <a:t>yaml</a:t>
                    </a:r>
                    <a:r>
                      <a:rPr lang="en-US" dirty="0" smtClean="0"/>
                      <a:t> </a:t>
                    </a:r>
                    <a:r>
                      <a:rPr lang="en-US" dirty="0"/>
                      <a:t>lint</a:t>
                    </a:r>
                  </a:p>
                </p:txBody>
              </p:sp>
            </p:grpSp>
            <p:pic>
              <p:nvPicPr>
                <p:cNvPr id="129" name="Picture 1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1346" y="2283615"/>
                  <a:ext cx="1221138" cy="1049200"/>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pic>
          </p:grpSp>
          <p:sp>
            <p:nvSpPr>
              <p:cNvPr id="127" name="Rectangle 126"/>
              <p:cNvSpPr/>
              <p:nvPr/>
            </p:nvSpPr>
            <p:spPr>
              <a:xfrm>
                <a:off x="1013794" y="3460940"/>
                <a:ext cx="1744837" cy="296582"/>
              </a:xfrm>
              <a:prstGeom prst="rect">
                <a:avLst/>
              </a:prstGeom>
              <a:solidFill>
                <a:srgbClr val="374D76"/>
              </a:solidFill>
              <a:ln>
                <a:noFill/>
              </a:ln>
              <a:effectLst/>
              <a:scene3d>
                <a:camera prst="orthographicFront">
                  <a:rot lat="0" lon="0" rev="0"/>
                </a:camera>
                <a:lightRig rig="threePt" dir="t">
                  <a:rot lat="0" lon="0" rev="19800000"/>
                </a:lightRig>
              </a:scene3d>
              <a:sp3d prstMaterial="fla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grpSp>
        <p:sp>
          <p:nvSpPr>
            <p:cNvPr id="125" name="Rounded Rectangle 124"/>
            <p:cNvSpPr/>
            <p:nvPr/>
          </p:nvSpPr>
          <p:spPr>
            <a:xfrm>
              <a:off x="328342" y="2359593"/>
              <a:ext cx="1795346" cy="2330605"/>
            </a:xfrm>
            <a:prstGeom prst="roundRect">
              <a:avLst/>
            </a:prstGeom>
            <a:noFill/>
            <a:ln w="76200">
              <a:solidFill>
                <a:srgbClr val="374C75"/>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132" name="Group 131"/>
          <p:cNvGrpSpPr/>
          <p:nvPr/>
        </p:nvGrpSpPr>
        <p:grpSpPr>
          <a:xfrm>
            <a:off x="9863950" y="2391273"/>
            <a:ext cx="1795351" cy="2335292"/>
            <a:chOff x="328342" y="2358673"/>
            <a:chExt cx="1795351" cy="2335292"/>
          </a:xfrm>
        </p:grpSpPr>
        <p:grpSp>
          <p:nvGrpSpPr>
            <p:cNvPr id="133" name="Group 132"/>
            <p:cNvGrpSpPr/>
            <p:nvPr/>
          </p:nvGrpSpPr>
          <p:grpSpPr>
            <a:xfrm>
              <a:off x="328347" y="2358673"/>
              <a:ext cx="1795346" cy="2335292"/>
              <a:chOff x="976398" y="1950478"/>
              <a:chExt cx="1795346" cy="2335292"/>
            </a:xfrm>
          </p:grpSpPr>
          <p:grpSp>
            <p:nvGrpSpPr>
              <p:cNvPr id="135" name="Group 134"/>
              <p:cNvGrpSpPr/>
              <p:nvPr/>
            </p:nvGrpSpPr>
            <p:grpSpPr>
              <a:xfrm>
                <a:off x="976398" y="1950478"/>
                <a:ext cx="1795346" cy="2335292"/>
                <a:chOff x="1544242" y="2039688"/>
                <a:chExt cx="1795346" cy="2335292"/>
              </a:xfrm>
            </p:grpSpPr>
            <p:grpSp>
              <p:nvGrpSpPr>
                <p:cNvPr id="137" name="Group 136"/>
                <p:cNvGrpSpPr/>
                <p:nvPr/>
              </p:nvGrpSpPr>
              <p:grpSpPr>
                <a:xfrm>
                  <a:off x="1544242" y="2039688"/>
                  <a:ext cx="1795346" cy="2335292"/>
                  <a:chOff x="1544242" y="2039688"/>
                  <a:chExt cx="1795346" cy="2335292"/>
                </a:xfrm>
              </p:grpSpPr>
              <p:sp>
                <p:nvSpPr>
                  <p:cNvPr id="139" name="Rounded Rectangle 138"/>
                  <p:cNvSpPr/>
                  <p:nvPr/>
                </p:nvSpPr>
                <p:spPr>
                  <a:xfrm>
                    <a:off x="1544242" y="2039688"/>
                    <a:ext cx="1795346" cy="2330605"/>
                  </a:xfrm>
                  <a:prstGeom prst="roundRect">
                    <a:avLst/>
                  </a:prstGeom>
                  <a:ln w="76200">
                    <a:solidFill>
                      <a:srgbClr val="25344F"/>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40" name="Rounded Rectangle 139"/>
                  <p:cNvSpPr/>
                  <p:nvPr/>
                </p:nvSpPr>
                <p:spPr>
                  <a:xfrm>
                    <a:off x="1544242" y="3563812"/>
                    <a:ext cx="1795346" cy="811168"/>
                  </a:xfrm>
                  <a:prstGeom prst="roundRect">
                    <a:avLst>
                      <a:gd name="adj" fmla="val 31556"/>
                    </a:avLst>
                  </a:prstGeom>
                  <a:solidFill>
                    <a:srgbClr val="374D76"/>
                  </a:solidFill>
                  <a:ln>
                    <a:noFill/>
                  </a:ln>
                  <a:effectLst/>
                  <a:scene3d>
                    <a:camera prst="orthographicFront">
                      <a:rot lat="0" lon="0" rev="0"/>
                    </a:camera>
                    <a:lightRig rig="threePt" dir="t">
                      <a:rot lat="0" lon="0" rev="19800000"/>
                    </a:lightRig>
                  </a:scene3d>
                  <a:sp3d prstMaterial="flat"/>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t>markdown </a:t>
                    </a:r>
                    <a:r>
                      <a:rPr lang="en-US" dirty="0"/>
                      <a:t>lint</a:t>
                    </a:r>
                  </a:p>
                </p:txBody>
              </p:sp>
            </p:grpSp>
            <p:pic>
              <p:nvPicPr>
                <p:cNvPr id="138" name="Picture 1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1346" y="2283615"/>
                  <a:ext cx="1221138" cy="1049200"/>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pic>
          </p:grpSp>
          <p:sp>
            <p:nvSpPr>
              <p:cNvPr id="136" name="Rectangle 135"/>
              <p:cNvSpPr/>
              <p:nvPr/>
            </p:nvSpPr>
            <p:spPr>
              <a:xfrm>
                <a:off x="1013794" y="3460940"/>
                <a:ext cx="1744837" cy="296582"/>
              </a:xfrm>
              <a:prstGeom prst="rect">
                <a:avLst/>
              </a:prstGeom>
              <a:solidFill>
                <a:srgbClr val="374D76"/>
              </a:solidFill>
              <a:ln>
                <a:noFill/>
              </a:ln>
              <a:effectLst/>
              <a:scene3d>
                <a:camera prst="orthographicFront">
                  <a:rot lat="0" lon="0" rev="0"/>
                </a:camera>
                <a:lightRig rig="threePt" dir="t">
                  <a:rot lat="0" lon="0" rev="19800000"/>
                </a:lightRig>
              </a:scene3d>
              <a:sp3d prstMaterial="fla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grpSp>
        <p:sp>
          <p:nvSpPr>
            <p:cNvPr id="134" name="Rounded Rectangle 133"/>
            <p:cNvSpPr/>
            <p:nvPr/>
          </p:nvSpPr>
          <p:spPr>
            <a:xfrm>
              <a:off x="328342" y="2359593"/>
              <a:ext cx="1795346" cy="2330605"/>
            </a:xfrm>
            <a:prstGeom prst="roundRect">
              <a:avLst/>
            </a:prstGeom>
            <a:noFill/>
            <a:ln w="76200">
              <a:solidFill>
                <a:srgbClr val="374C75"/>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sp>
        <p:nvSpPr>
          <p:cNvPr id="141" name="TextBox 140"/>
          <p:cNvSpPr txBox="1"/>
          <p:nvPr/>
        </p:nvSpPr>
        <p:spPr>
          <a:xfrm>
            <a:off x="9564067" y="1656779"/>
            <a:ext cx="2395111" cy="707886"/>
          </a:xfrm>
          <a:prstGeom prst="rect">
            <a:avLst/>
          </a:prstGeom>
          <a:noFill/>
        </p:spPr>
        <p:txBody>
          <a:bodyPr wrap="square" rtlCol="0">
            <a:spAutoFit/>
          </a:bodyPr>
          <a:lstStyle/>
          <a:p>
            <a:r>
              <a:rPr lang="en-US" sz="4000" dirty="0" smtClean="0"/>
              <a:t>Phase #1</a:t>
            </a:r>
            <a:endParaRPr lang="en-US" sz="4000" dirty="0"/>
          </a:p>
        </p:txBody>
      </p:sp>
      <p:pic>
        <p:nvPicPr>
          <p:cNvPr id="142" name="Afbeelding 141"/>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61637" y="92861"/>
            <a:ext cx="3114882" cy="592223"/>
          </a:xfrm>
          <a:prstGeom prst="rect">
            <a:avLst/>
          </a:prstGeom>
        </p:spPr>
      </p:pic>
      <p:sp>
        <p:nvSpPr>
          <p:cNvPr id="143" name="Tekstvak 142"/>
          <p:cNvSpPr txBox="1"/>
          <p:nvPr/>
        </p:nvSpPr>
        <p:spPr>
          <a:xfrm>
            <a:off x="3979401" y="6497057"/>
            <a:ext cx="3026791" cy="307777"/>
          </a:xfrm>
          <a:prstGeom prst="rect">
            <a:avLst/>
          </a:prstGeom>
          <a:noFill/>
        </p:spPr>
        <p:txBody>
          <a:bodyPr wrap="none" rtlCol="0">
            <a:spAutoFit/>
          </a:bodyPr>
          <a:lstStyle/>
          <a:p>
            <a:r>
              <a:rPr lang="nl-NL" sz="1400" dirty="0" smtClean="0">
                <a:solidFill>
                  <a:schemeClr val="bg1"/>
                </a:solidFill>
              </a:rPr>
              <a:t>Software development </a:t>
            </a:r>
            <a:r>
              <a:rPr lang="nl-NL" sz="1400" dirty="0" smtClean="0">
                <a:solidFill>
                  <a:srgbClr val="C00000"/>
                </a:solidFill>
              </a:rPr>
              <a:t>/</a:t>
            </a:r>
            <a:r>
              <a:rPr lang="nl-NL" sz="1400" dirty="0" smtClean="0">
                <a:solidFill>
                  <a:schemeClr val="bg1"/>
                </a:solidFill>
              </a:rPr>
              <a:t> QA &amp; </a:t>
            </a:r>
            <a:r>
              <a:rPr lang="nl-NL" sz="1400" dirty="0" err="1" smtClean="0">
                <a:solidFill>
                  <a:schemeClr val="bg1"/>
                </a:solidFill>
              </a:rPr>
              <a:t>testing</a:t>
            </a:r>
            <a:endParaRPr lang="nl-NL" sz="1400" dirty="0">
              <a:solidFill>
                <a:schemeClr val="bg1"/>
              </a:solidFill>
            </a:endParaRPr>
          </a:p>
        </p:txBody>
      </p:sp>
    </p:spTree>
    <p:extLst>
      <p:ext uri="{BB962C8B-B14F-4D97-AF65-F5344CB8AC3E}">
        <p14:creationId xmlns:p14="http://schemas.microsoft.com/office/powerpoint/2010/main" val="81017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200" fill="hold"/>
                                        <p:tgtEl>
                                          <p:spTgt spid="59"/>
                                        </p:tgtEl>
                                        <p:attrNameLst>
                                          <p:attrName>ppt_x</p:attrName>
                                        </p:attrNameLst>
                                      </p:cBhvr>
                                      <p:tavLst>
                                        <p:tav tm="0">
                                          <p:val>
                                            <p:strVal val="#ppt_x"/>
                                          </p:val>
                                        </p:tav>
                                        <p:tav tm="100000">
                                          <p:val>
                                            <p:strVal val="#ppt_x"/>
                                          </p:val>
                                        </p:tav>
                                      </p:tavLst>
                                    </p:anim>
                                    <p:anim calcmode="lin" valueType="num">
                                      <p:cBhvr additive="base">
                                        <p:cTn id="8" dur="200" fill="hold"/>
                                        <p:tgtEl>
                                          <p:spTgt spid="59"/>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8"/>
                                        </p:tgtEl>
                                        <p:attrNameLst>
                                          <p:attrName>style.visibility</p:attrName>
                                        </p:attrNameLst>
                                      </p:cBhvr>
                                      <p:to>
                                        <p:strVal val="visible"/>
                                      </p:to>
                                    </p:set>
                                    <p:anim calcmode="lin" valueType="num">
                                      <p:cBhvr additive="base">
                                        <p:cTn id="11" dur="200" fill="hold"/>
                                        <p:tgtEl>
                                          <p:spTgt spid="68"/>
                                        </p:tgtEl>
                                        <p:attrNameLst>
                                          <p:attrName>ppt_x</p:attrName>
                                        </p:attrNameLst>
                                      </p:cBhvr>
                                      <p:tavLst>
                                        <p:tav tm="0">
                                          <p:val>
                                            <p:strVal val="#ppt_x"/>
                                          </p:val>
                                        </p:tav>
                                        <p:tav tm="100000">
                                          <p:val>
                                            <p:strVal val="#ppt_x"/>
                                          </p:val>
                                        </p:tav>
                                      </p:tavLst>
                                    </p:anim>
                                    <p:anim calcmode="lin" valueType="num">
                                      <p:cBhvr additive="base">
                                        <p:cTn id="12" dur="200" fill="hold"/>
                                        <p:tgtEl>
                                          <p:spTgt spid="68"/>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77"/>
                                        </p:tgtEl>
                                        <p:attrNameLst>
                                          <p:attrName>style.visibility</p:attrName>
                                        </p:attrNameLst>
                                      </p:cBhvr>
                                      <p:to>
                                        <p:strVal val="visible"/>
                                      </p:to>
                                    </p:set>
                                    <p:anim calcmode="lin" valueType="num">
                                      <p:cBhvr additive="base">
                                        <p:cTn id="15" dur="200" fill="hold"/>
                                        <p:tgtEl>
                                          <p:spTgt spid="77"/>
                                        </p:tgtEl>
                                        <p:attrNameLst>
                                          <p:attrName>ppt_x</p:attrName>
                                        </p:attrNameLst>
                                      </p:cBhvr>
                                      <p:tavLst>
                                        <p:tav tm="0">
                                          <p:val>
                                            <p:strVal val="#ppt_x"/>
                                          </p:val>
                                        </p:tav>
                                        <p:tav tm="100000">
                                          <p:val>
                                            <p:strVal val="#ppt_x"/>
                                          </p:val>
                                        </p:tav>
                                      </p:tavLst>
                                    </p:anim>
                                    <p:anim calcmode="lin" valueType="num">
                                      <p:cBhvr additive="base">
                                        <p:cTn id="16" dur="200" fill="hold"/>
                                        <p:tgtEl>
                                          <p:spTgt spid="77"/>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86"/>
                                        </p:tgtEl>
                                        <p:attrNameLst>
                                          <p:attrName>style.visibility</p:attrName>
                                        </p:attrNameLst>
                                      </p:cBhvr>
                                      <p:to>
                                        <p:strVal val="visible"/>
                                      </p:to>
                                    </p:set>
                                    <p:anim calcmode="lin" valueType="num">
                                      <p:cBhvr additive="base">
                                        <p:cTn id="19" dur="200" fill="hold"/>
                                        <p:tgtEl>
                                          <p:spTgt spid="86"/>
                                        </p:tgtEl>
                                        <p:attrNameLst>
                                          <p:attrName>ppt_x</p:attrName>
                                        </p:attrNameLst>
                                      </p:cBhvr>
                                      <p:tavLst>
                                        <p:tav tm="0">
                                          <p:val>
                                            <p:strVal val="#ppt_x"/>
                                          </p:val>
                                        </p:tav>
                                        <p:tav tm="100000">
                                          <p:val>
                                            <p:strVal val="#ppt_x"/>
                                          </p:val>
                                        </p:tav>
                                      </p:tavLst>
                                    </p:anim>
                                    <p:anim calcmode="lin" valueType="num">
                                      <p:cBhvr additive="base">
                                        <p:cTn id="20" dur="200" fill="hold"/>
                                        <p:tgtEl>
                                          <p:spTgt spid="86"/>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95"/>
                                        </p:tgtEl>
                                        <p:attrNameLst>
                                          <p:attrName>style.visibility</p:attrName>
                                        </p:attrNameLst>
                                      </p:cBhvr>
                                      <p:to>
                                        <p:strVal val="visible"/>
                                      </p:to>
                                    </p:set>
                                    <p:anim calcmode="lin" valueType="num">
                                      <p:cBhvr additive="base">
                                        <p:cTn id="23" dur="200" fill="hold"/>
                                        <p:tgtEl>
                                          <p:spTgt spid="95"/>
                                        </p:tgtEl>
                                        <p:attrNameLst>
                                          <p:attrName>ppt_x</p:attrName>
                                        </p:attrNameLst>
                                      </p:cBhvr>
                                      <p:tavLst>
                                        <p:tav tm="0">
                                          <p:val>
                                            <p:strVal val="#ppt_x"/>
                                          </p:val>
                                        </p:tav>
                                        <p:tav tm="100000">
                                          <p:val>
                                            <p:strVal val="#ppt_x"/>
                                          </p:val>
                                        </p:tav>
                                      </p:tavLst>
                                    </p:anim>
                                    <p:anim calcmode="lin" valueType="num">
                                      <p:cBhvr additive="base">
                                        <p:cTn id="24" dur="200" fill="hold"/>
                                        <p:tgtEl>
                                          <p:spTgt spid="95"/>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104"/>
                                        </p:tgtEl>
                                        <p:attrNameLst>
                                          <p:attrName>style.visibility</p:attrName>
                                        </p:attrNameLst>
                                      </p:cBhvr>
                                      <p:to>
                                        <p:strVal val="visible"/>
                                      </p:to>
                                    </p:set>
                                    <p:anim calcmode="lin" valueType="num">
                                      <p:cBhvr additive="base">
                                        <p:cTn id="27" dur="200" fill="hold"/>
                                        <p:tgtEl>
                                          <p:spTgt spid="104"/>
                                        </p:tgtEl>
                                        <p:attrNameLst>
                                          <p:attrName>ppt_x</p:attrName>
                                        </p:attrNameLst>
                                      </p:cBhvr>
                                      <p:tavLst>
                                        <p:tav tm="0">
                                          <p:val>
                                            <p:strVal val="#ppt_x"/>
                                          </p:val>
                                        </p:tav>
                                        <p:tav tm="100000">
                                          <p:val>
                                            <p:strVal val="#ppt_x"/>
                                          </p:val>
                                        </p:tav>
                                      </p:tavLst>
                                    </p:anim>
                                    <p:anim calcmode="lin" valueType="num">
                                      <p:cBhvr additive="base">
                                        <p:cTn id="28" dur="200" fill="hold"/>
                                        <p:tgtEl>
                                          <p:spTgt spid="104"/>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113"/>
                                        </p:tgtEl>
                                        <p:attrNameLst>
                                          <p:attrName>style.visibility</p:attrName>
                                        </p:attrNameLst>
                                      </p:cBhvr>
                                      <p:to>
                                        <p:strVal val="visible"/>
                                      </p:to>
                                    </p:set>
                                    <p:anim calcmode="lin" valueType="num">
                                      <p:cBhvr additive="base">
                                        <p:cTn id="31" dur="200" fill="hold"/>
                                        <p:tgtEl>
                                          <p:spTgt spid="113"/>
                                        </p:tgtEl>
                                        <p:attrNameLst>
                                          <p:attrName>ppt_x</p:attrName>
                                        </p:attrNameLst>
                                      </p:cBhvr>
                                      <p:tavLst>
                                        <p:tav tm="0">
                                          <p:val>
                                            <p:strVal val="#ppt_x"/>
                                          </p:val>
                                        </p:tav>
                                        <p:tav tm="100000">
                                          <p:val>
                                            <p:strVal val="#ppt_x"/>
                                          </p:val>
                                        </p:tav>
                                      </p:tavLst>
                                    </p:anim>
                                    <p:anim calcmode="lin" valueType="num">
                                      <p:cBhvr additive="base">
                                        <p:cTn id="32" dur="200" fill="hold"/>
                                        <p:tgtEl>
                                          <p:spTgt spid="113"/>
                                        </p:tgtEl>
                                        <p:attrNameLst>
                                          <p:attrName>ppt_y</p:attrName>
                                        </p:attrNameLst>
                                      </p:cBhvr>
                                      <p:tavLst>
                                        <p:tav tm="0">
                                          <p:val>
                                            <p:strVal val="0-#ppt_h/2"/>
                                          </p:val>
                                        </p:tav>
                                        <p:tav tm="100000">
                                          <p:val>
                                            <p:strVal val="#ppt_y"/>
                                          </p:val>
                                        </p:tav>
                                      </p:tavLst>
                                    </p:anim>
                                  </p:childTnLst>
                                </p:cTn>
                              </p:par>
                              <p:par>
                                <p:cTn id="33" presetID="53" presetClass="entr" presetSubtype="16"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anim calcmode="lin" valueType="num">
                                      <p:cBhvr>
                                        <p:cTn id="35" dur="250" fill="hold"/>
                                        <p:tgtEl>
                                          <p:spTgt spid="59"/>
                                        </p:tgtEl>
                                        <p:attrNameLst>
                                          <p:attrName>ppt_w</p:attrName>
                                        </p:attrNameLst>
                                      </p:cBhvr>
                                      <p:tavLst>
                                        <p:tav tm="0">
                                          <p:val>
                                            <p:fltVal val="0"/>
                                          </p:val>
                                        </p:tav>
                                        <p:tav tm="100000">
                                          <p:val>
                                            <p:strVal val="#ppt_w"/>
                                          </p:val>
                                        </p:tav>
                                      </p:tavLst>
                                    </p:anim>
                                    <p:anim calcmode="lin" valueType="num">
                                      <p:cBhvr>
                                        <p:cTn id="36" dur="250" fill="hold"/>
                                        <p:tgtEl>
                                          <p:spTgt spid="59"/>
                                        </p:tgtEl>
                                        <p:attrNameLst>
                                          <p:attrName>ppt_h</p:attrName>
                                        </p:attrNameLst>
                                      </p:cBhvr>
                                      <p:tavLst>
                                        <p:tav tm="0">
                                          <p:val>
                                            <p:fltVal val="0"/>
                                          </p:val>
                                        </p:tav>
                                        <p:tav tm="100000">
                                          <p:val>
                                            <p:strVal val="#ppt_h"/>
                                          </p:val>
                                        </p:tav>
                                      </p:tavLst>
                                    </p:anim>
                                    <p:animEffect transition="in" filter="fade">
                                      <p:cBhvr>
                                        <p:cTn id="37" dur="250"/>
                                        <p:tgtEl>
                                          <p:spTgt spid="59"/>
                                        </p:tgtEl>
                                      </p:cBhvr>
                                    </p:animEffect>
                                  </p:childTnLst>
                                </p:cTn>
                              </p:par>
                              <p:par>
                                <p:cTn id="38" presetID="53" presetClass="entr" presetSubtype="16" fill="hold" nodeType="withEffect">
                                  <p:stCondLst>
                                    <p:cond delay="0"/>
                                  </p:stCondLst>
                                  <p:childTnLst>
                                    <p:set>
                                      <p:cBhvr>
                                        <p:cTn id="39" dur="1" fill="hold">
                                          <p:stCondLst>
                                            <p:cond delay="0"/>
                                          </p:stCondLst>
                                        </p:cTn>
                                        <p:tgtEl>
                                          <p:spTgt spid="68"/>
                                        </p:tgtEl>
                                        <p:attrNameLst>
                                          <p:attrName>style.visibility</p:attrName>
                                        </p:attrNameLst>
                                      </p:cBhvr>
                                      <p:to>
                                        <p:strVal val="visible"/>
                                      </p:to>
                                    </p:set>
                                    <p:anim calcmode="lin" valueType="num">
                                      <p:cBhvr>
                                        <p:cTn id="40" dur="250" fill="hold"/>
                                        <p:tgtEl>
                                          <p:spTgt spid="68"/>
                                        </p:tgtEl>
                                        <p:attrNameLst>
                                          <p:attrName>ppt_w</p:attrName>
                                        </p:attrNameLst>
                                      </p:cBhvr>
                                      <p:tavLst>
                                        <p:tav tm="0">
                                          <p:val>
                                            <p:fltVal val="0"/>
                                          </p:val>
                                        </p:tav>
                                        <p:tav tm="100000">
                                          <p:val>
                                            <p:strVal val="#ppt_w"/>
                                          </p:val>
                                        </p:tav>
                                      </p:tavLst>
                                    </p:anim>
                                    <p:anim calcmode="lin" valueType="num">
                                      <p:cBhvr>
                                        <p:cTn id="41" dur="250" fill="hold"/>
                                        <p:tgtEl>
                                          <p:spTgt spid="68"/>
                                        </p:tgtEl>
                                        <p:attrNameLst>
                                          <p:attrName>ppt_h</p:attrName>
                                        </p:attrNameLst>
                                      </p:cBhvr>
                                      <p:tavLst>
                                        <p:tav tm="0">
                                          <p:val>
                                            <p:fltVal val="0"/>
                                          </p:val>
                                        </p:tav>
                                        <p:tav tm="100000">
                                          <p:val>
                                            <p:strVal val="#ppt_h"/>
                                          </p:val>
                                        </p:tav>
                                      </p:tavLst>
                                    </p:anim>
                                    <p:animEffect transition="in" filter="fade">
                                      <p:cBhvr>
                                        <p:cTn id="42" dur="250"/>
                                        <p:tgtEl>
                                          <p:spTgt spid="68"/>
                                        </p:tgtEl>
                                      </p:cBhvr>
                                    </p:animEffect>
                                  </p:childTnLst>
                                </p:cTn>
                              </p:par>
                              <p:par>
                                <p:cTn id="43" presetID="53" presetClass="entr" presetSubtype="16" fill="hold" nodeType="withEffect">
                                  <p:stCondLst>
                                    <p:cond delay="0"/>
                                  </p:stCondLst>
                                  <p:childTnLst>
                                    <p:set>
                                      <p:cBhvr>
                                        <p:cTn id="44" dur="1" fill="hold">
                                          <p:stCondLst>
                                            <p:cond delay="0"/>
                                          </p:stCondLst>
                                        </p:cTn>
                                        <p:tgtEl>
                                          <p:spTgt spid="77"/>
                                        </p:tgtEl>
                                        <p:attrNameLst>
                                          <p:attrName>style.visibility</p:attrName>
                                        </p:attrNameLst>
                                      </p:cBhvr>
                                      <p:to>
                                        <p:strVal val="visible"/>
                                      </p:to>
                                    </p:set>
                                    <p:anim calcmode="lin" valueType="num">
                                      <p:cBhvr>
                                        <p:cTn id="45" dur="250" fill="hold"/>
                                        <p:tgtEl>
                                          <p:spTgt spid="77"/>
                                        </p:tgtEl>
                                        <p:attrNameLst>
                                          <p:attrName>ppt_w</p:attrName>
                                        </p:attrNameLst>
                                      </p:cBhvr>
                                      <p:tavLst>
                                        <p:tav tm="0">
                                          <p:val>
                                            <p:fltVal val="0"/>
                                          </p:val>
                                        </p:tav>
                                        <p:tav tm="100000">
                                          <p:val>
                                            <p:strVal val="#ppt_w"/>
                                          </p:val>
                                        </p:tav>
                                      </p:tavLst>
                                    </p:anim>
                                    <p:anim calcmode="lin" valueType="num">
                                      <p:cBhvr>
                                        <p:cTn id="46" dur="250" fill="hold"/>
                                        <p:tgtEl>
                                          <p:spTgt spid="77"/>
                                        </p:tgtEl>
                                        <p:attrNameLst>
                                          <p:attrName>ppt_h</p:attrName>
                                        </p:attrNameLst>
                                      </p:cBhvr>
                                      <p:tavLst>
                                        <p:tav tm="0">
                                          <p:val>
                                            <p:fltVal val="0"/>
                                          </p:val>
                                        </p:tav>
                                        <p:tav tm="100000">
                                          <p:val>
                                            <p:strVal val="#ppt_h"/>
                                          </p:val>
                                        </p:tav>
                                      </p:tavLst>
                                    </p:anim>
                                    <p:animEffect transition="in" filter="fade">
                                      <p:cBhvr>
                                        <p:cTn id="47" dur="250"/>
                                        <p:tgtEl>
                                          <p:spTgt spid="77"/>
                                        </p:tgtEl>
                                      </p:cBhvr>
                                    </p:animEffect>
                                  </p:childTnLst>
                                </p:cTn>
                              </p:par>
                              <p:par>
                                <p:cTn id="48" presetID="53" presetClass="entr" presetSubtype="16" fill="hold" nodeType="withEffect">
                                  <p:stCondLst>
                                    <p:cond delay="0"/>
                                  </p:stCondLst>
                                  <p:childTnLst>
                                    <p:set>
                                      <p:cBhvr>
                                        <p:cTn id="49" dur="1" fill="hold">
                                          <p:stCondLst>
                                            <p:cond delay="0"/>
                                          </p:stCondLst>
                                        </p:cTn>
                                        <p:tgtEl>
                                          <p:spTgt spid="86"/>
                                        </p:tgtEl>
                                        <p:attrNameLst>
                                          <p:attrName>style.visibility</p:attrName>
                                        </p:attrNameLst>
                                      </p:cBhvr>
                                      <p:to>
                                        <p:strVal val="visible"/>
                                      </p:to>
                                    </p:set>
                                    <p:anim calcmode="lin" valueType="num">
                                      <p:cBhvr>
                                        <p:cTn id="50" dur="250" fill="hold"/>
                                        <p:tgtEl>
                                          <p:spTgt spid="86"/>
                                        </p:tgtEl>
                                        <p:attrNameLst>
                                          <p:attrName>ppt_w</p:attrName>
                                        </p:attrNameLst>
                                      </p:cBhvr>
                                      <p:tavLst>
                                        <p:tav tm="0">
                                          <p:val>
                                            <p:fltVal val="0"/>
                                          </p:val>
                                        </p:tav>
                                        <p:tav tm="100000">
                                          <p:val>
                                            <p:strVal val="#ppt_w"/>
                                          </p:val>
                                        </p:tav>
                                      </p:tavLst>
                                    </p:anim>
                                    <p:anim calcmode="lin" valueType="num">
                                      <p:cBhvr>
                                        <p:cTn id="51" dur="250" fill="hold"/>
                                        <p:tgtEl>
                                          <p:spTgt spid="86"/>
                                        </p:tgtEl>
                                        <p:attrNameLst>
                                          <p:attrName>ppt_h</p:attrName>
                                        </p:attrNameLst>
                                      </p:cBhvr>
                                      <p:tavLst>
                                        <p:tav tm="0">
                                          <p:val>
                                            <p:fltVal val="0"/>
                                          </p:val>
                                        </p:tav>
                                        <p:tav tm="100000">
                                          <p:val>
                                            <p:strVal val="#ppt_h"/>
                                          </p:val>
                                        </p:tav>
                                      </p:tavLst>
                                    </p:anim>
                                    <p:animEffect transition="in" filter="fade">
                                      <p:cBhvr>
                                        <p:cTn id="52" dur="250"/>
                                        <p:tgtEl>
                                          <p:spTgt spid="86"/>
                                        </p:tgtEl>
                                      </p:cBhvr>
                                    </p:animEffect>
                                  </p:childTnLst>
                                </p:cTn>
                              </p:par>
                              <p:par>
                                <p:cTn id="53" presetID="53" presetClass="entr" presetSubtype="16" fill="hold" nodeType="withEffect">
                                  <p:stCondLst>
                                    <p:cond delay="0"/>
                                  </p:stCondLst>
                                  <p:childTnLst>
                                    <p:set>
                                      <p:cBhvr>
                                        <p:cTn id="54" dur="1" fill="hold">
                                          <p:stCondLst>
                                            <p:cond delay="0"/>
                                          </p:stCondLst>
                                        </p:cTn>
                                        <p:tgtEl>
                                          <p:spTgt spid="95"/>
                                        </p:tgtEl>
                                        <p:attrNameLst>
                                          <p:attrName>style.visibility</p:attrName>
                                        </p:attrNameLst>
                                      </p:cBhvr>
                                      <p:to>
                                        <p:strVal val="visible"/>
                                      </p:to>
                                    </p:set>
                                    <p:anim calcmode="lin" valueType="num">
                                      <p:cBhvr>
                                        <p:cTn id="55" dur="250" fill="hold"/>
                                        <p:tgtEl>
                                          <p:spTgt spid="95"/>
                                        </p:tgtEl>
                                        <p:attrNameLst>
                                          <p:attrName>ppt_w</p:attrName>
                                        </p:attrNameLst>
                                      </p:cBhvr>
                                      <p:tavLst>
                                        <p:tav tm="0">
                                          <p:val>
                                            <p:fltVal val="0"/>
                                          </p:val>
                                        </p:tav>
                                        <p:tav tm="100000">
                                          <p:val>
                                            <p:strVal val="#ppt_w"/>
                                          </p:val>
                                        </p:tav>
                                      </p:tavLst>
                                    </p:anim>
                                    <p:anim calcmode="lin" valueType="num">
                                      <p:cBhvr>
                                        <p:cTn id="56" dur="250" fill="hold"/>
                                        <p:tgtEl>
                                          <p:spTgt spid="95"/>
                                        </p:tgtEl>
                                        <p:attrNameLst>
                                          <p:attrName>ppt_h</p:attrName>
                                        </p:attrNameLst>
                                      </p:cBhvr>
                                      <p:tavLst>
                                        <p:tav tm="0">
                                          <p:val>
                                            <p:fltVal val="0"/>
                                          </p:val>
                                        </p:tav>
                                        <p:tav tm="100000">
                                          <p:val>
                                            <p:strVal val="#ppt_h"/>
                                          </p:val>
                                        </p:tav>
                                      </p:tavLst>
                                    </p:anim>
                                    <p:animEffect transition="in" filter="fade">
                                      <p:cBhvr>
                                        <p:cTn id="57" dur="250"/>
                                        <p:tgtEl>
                                          <p:spTgt spid="95"/>
                                        </p:tgtEl>
                                      </p:cBhvr>
                                    </p:animEffect>
                                  </p:childTnLst>
                                </p:cTn>
                              </p:par>
                              <p:par>
                                <p:cTn id="58" presetID="53" presetClass="entr" presetSubtype="16" fill="hold" nodeType="withEffect">
                                  <p:stCondLst>
                                    <p:cond delay="0"/>
                                  </p:stCondLst>
                                  <p:childTnLst>
                                    <p:set>
                                      <p:cBhvr>
                                        <p:cTn id="59" dur="1" fill="hold">
                                          <p:stCondLst>
                                            <p:cond delay="0"/>
                                          </p:stCondLst>
                                        </p:cTn>
                                        <p:tgtEl>
                                          <p:spTgt spid="104"/>
                                        </p:tgtEl>
                                        <p:attrNameLst>
                                          <p:attrName>style.visibility</p:attrName>
                                        </p:attrNameLst>
                                      </p:cBhvr>
                                      <p:to>
                                        <p:strVal val="visible"/>
                                      </p:to>
                                    </p:set>
                                    <p:anim calcmode="lin" valueType="num">
                                      <p:cBhvr>
                                        <p:cTn id="60" dur="250" fill="hold"/>
                                        <p:tgtEl>
                                          <p:spTgt spid="104"/>
                                        </p:tgtEl>
                                        <p:attrNameLst>
                                          <p:attrName>ppt_w</p:attrName>
                                        </p:attrNameLst>
                                      </p:cBhvr>
                                      <p:tavLst>
                                        <p:tav tm="0">
                                          <p:val>
                                            <p:fltVal val="0"/>
                                          </p:val>
                                        </p:tav>
                                        <p:tav tm="100000">
                                          <p:val>
                                            <p:strVal val="#ppt_w"/>
                                          </p:val>
                                        </p:tav>
                                      </p:tavLst>
                                    </p:anim>
                                    <p:anim calcmode="lin" valueType="num">
                                      <p:cBhvr>
                                        <p:cTn id="61" dur="250" fill="hold"/>
                                        <p:tgtEl>
                                          <p:spTgt spid="104"/>
                                        </p:tgtEl>
                                        <p:attrNameLst>
                                          <p:attrName>ppt_h</p:attrName>
                                        </p:attrNameLst>
                                      </p:cBhvr>
                                      <p:tavLst>
                                        <p:tav tm="0">
                                          <p:val>
                                            <p:fltVal val="0"/>
                                          </p:val>
                                        </p:tav>
                                        <p:tav tm="100000">
                                          <p:val>
                                            <p:strVal val="#ppt_h"/>
                                          </p:val>
                                        </p:tav>
                                      </p:tavLst>
                                    </p:anim>
                                    <p:animEffect transition="in" filter="fade">
                                      <p:cBhvr>
                                        <p:cTn id="62" dur="250"/>
                                        <p:tgtEl>
                                          <p:spTgt spid="104"/>
                                        </p:tgtEl>
                                      </p:cBhvr>
                                    </p:animEffect>
                                  </p:childTnLst>
                                </p:cTn>
                              </p:par>
                              <p:par>
                                <p:cTn id="63" presetID="53" presetClass="entr" presetSubtype="16" fill="hold" grpId="1" nodeType="withEffect">
                                  <p:stCondLst>
                                    <p:cond delay="0"/>
                                  </p:stCondLst>
                                  <p:childTnLst>
                                    <p:set>
                                      <p:cBhvr>
                                        <p:cTn id="64" dur="1" fill="hold">
                                          <p:stCondLst>
                                            <p:cond delay="0"/>
                                          </p:stCondLst>
                                        </p:cTn>
                                        <p:tgtEl>
                                          <p:spTgt spid="113"/>
                                        </p:tgtEl>
                                        <p:attrNameLst>
                                          <p:attrName>style.visibility</p:attrName>
                                        </p:attrNameLst>
                                      </p:cBhvr>
                                      <p:to>
                                        <p:strVal val="visible"/>
                                      </p:to>
                                    </p:set>
                                    <p:anim calcmode="lin" valueType="num">
                                      <p:cBhvr>
                                        <p:cTn id="65" dur="250" fill="hold"/>
                                        <p:tgtEl>
                                          <p:spTgt spid="113"/>
                                        </p:tgtEl>
                                        <p:attrNameLst>
                                          <p:attrName>ppt_w</p:attrName>
                                        </p:attrNameLst>
                                      </p:cBhvr>
                                      <p:tavLst>
                                        <p:tav tm="0">
                                          <p:val>
                                            <p:fltVal val="0"/>
                                          </p:val>
                                        </p:tav>
                                        <p:tav tm="100000">
                                          <p:val>
                                            <p:strVal val="#ppt_w"/>
                                          </p:val>
                                        </p:tav>
                                      </p:tavLst>
                                    </p:anim>
                                    <p:anim calcmode="lin" valueType="num">
                                      <p:cBhvr>
                                        <p:cTn id="66" dur="250" fill="hold"/>
                                        <p:tgtEl>
                                          <p:spTgt spid="113"/>
                                        </p:tgtEl>
                                        <p:attrNameLst>
                                          <p:attrName>ppt_h</p:attrName>
                                        </p:attrNameLst>
                                      </p:cBhvr>
                                      <p:tavLst>
                                        <p:tav tm="0">
                                          <p:val>
                                            <p:fltVal val="0"/>
                                          </p:val>
                                        </p:tav>
                                        <p:tav tm="100000">
                                          <p:val>
                                            <p:strVal val="#ppt_h"/>
                                          </p:val>
                                        </p:tav>
                                      </p:tavLst>
                                    </p:anim>
                                    <p:animEffect transition="in" filter="fade">
                                      <p:cBhvr>
                                        <p:cTn id="67" dur="250"/>
                                        <p:tgtEl>
                                          <p:spTgt spid="11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par>
                                <p:cTn id="73" presetID="10" presetClass="entr" presetSubtype="0" fill="hold" nodeType="withEffect">
                                  <p:stCondLst>
                                    <p:cond delay="0"/>
                                  </p:stCondLst>
                                  <p:childTnLst>
                                    <p:set>
                                      <p:cBhvr>
                                        <p:cTn id="74" dur="1" fill="hold">
                                          <p:stCondLst>
                                            <p:cond delay="0"/>
                                          </p:stCondLst>
                                        </p:cTn>
                                        <p:tgtEl>
                                          <p:spTgt spid="114"/>
                                        </p:tgtEl>
                                        <p:attrNameLst>
                                          <p:attrName>style.visibility</p:attrName>
                                        </p:attrNameLst>
                                      </p:cBhvr>
                                      <p:to>
                                        <p:strVal val="visible"/>
                                      </p:to>
                                    </p:set>
                                    <p:animEffect transition="in" filter="fade">
                                      <p:cBhvr>
                                        <p:cTn id="75" dur="500"/>
                                        <p:tgtEl>
                                          <p:spTgt spid="114"/>
                                        </p:tgtEl>
                                      </p:cBhvr>
                                    </p:animEffect>
                                  </p:childTnLst>
                                </p:cTn>
                              </p:par>
                              <p:par>
                                <p:cTn id="76" presetID="10" presetClass="entr" presetSubtype="0" fill="hold" nodeType="withEffect">
                                  <p:stCondLst>
                                    <p:cond delay="0"/>
                                  </p:stCondLst>
                                  <p:childTnLst>
                                    <p:set>
                                      <p:cBhvr>
                                        <p:cTn id="77" dur="1" fill="hold">
                                          <p:stCondLst>
                                            <p:cond delay="0"/>
                                          </p:stCondLst>
                                        </p:cTn>
                                        <p:tgtEl>
                                          <p:spTgt spid="123"/>
                                        </p:tgtEl>
                                        <p:attrNameLst>
                                          <p:attrName>style.visibility</p:attrName>
                                        </p:attrNameLst>
                                      </p:cBhvr>
                                      <p:to>
                                        <p:strVal val="visible"/>
                                      </p:to>
                                    </p:set>
                                    <p:animEffect transition="in" filter="fade">
                                      <p:cBhvr>
                                        <p:cTn id="78" dur="500"/>
                                        <p:tgtEl>
                                          <p:spTgt spid="123"/>
                                        </p:tgtEl>
                                      </p:cBhvr>
                                    </p:animEffect>
                                  </p:childTnLst>
                                </p:cTn>
                              </p:par>
                              <p:par>
                                <p:cTn id="79" presetID="10" presetClass="entr" presetSubtype="0" fill="hold" nodeType="withEffect">
                                  <p:stCondLst>
                                    <p:cond delay="0"/>
                                  </p:stCondLst>
                                  <p:childTnLst>
                                    <p:set>
                                      <p:cBhvr>
                                        <p:cTn id="80" dur="1" fill="hold">
                                          <p:stCondLst>
                                            <p:cond delay="0"/>
                                          </p:stCondLst>
                                        </p:cTn>
                                        <p:tgtEl>
                                          <p:spTgt spid="132"/>
                                        </p:tgtEl>
                                        <p:attrNameLst>
                                          <p:attrName>style.visibility</p:attrName>
                                        </p:attrNameLst>
                                      </p:cBhvr>
                                      <p:to>
                                        <p:strVal val="visible"/>
                                      </p:to>
                                    </p:set>
                                    <p:animEffect transition="in" filter="fade">
                                      <p:cBhvr>
                                        <p:cTn id="81" dur="500"/>
                                        <p:tgtEl>
                                          <p:spTgt spid="132"/>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41"/>
                                        </p:tgtEl>
                                        <p:attrNameLst>
                                          <p:attrName>style.visibility</p:attrName>
                                        </p:attrNameLst>
                                      </p:cBhvr>
                                      <p:to>
                                        <p:strVal val="visible"/>
                                      </p:to>
                                    </p:set>
                                    <p:animEffect transition="in" filter="fade">
                                      <p:cBhvr>
                                        <p:cTn id="84" dur="500"/>
                                        <p:tgtEl>
                                          <p:spTgt spid="141"/>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fade">
                                      <p:cBhvr>
                                        <p:cTn id="87" dur="500"/>
                                        <p:tgtEl>
                                          <p:spTgt spid="31"/>
                                        </p:tgtEl>
                                      </p:cBhvr>
                                    </p:animEffec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8" grpId="0"/>
      <p:bldP spid="113" grpId="0"/>
      <p:bldP spid="113" grpId="1"/>
      <p:bldP spid="14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027401" y="1040789"/>
            <a:ext cx="8480180" cy="4354763"/>
            <a:chOff x="2027401" y="1040789"/>
            <a:chExt cx="8480180" cy="4354763"/>
          </a:xfrm>
        </p:grpSpPr>
        <p:sp>
          <p:nvSpPr>
            <p:cNvPr id="91" name="Rounded Rectangle 90"/>
            <p:cNvSpPr/>
            <p:nvPr/>
          </p:nvSpPr>
          <p:spPr>
            <a:xfrm>
              <a:off x="7925833" y="2042751"/>
              <a:ext cx="2581748" cy="335280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r>
                <a:rPr lang="en-US" dirty="0" smtClean="0"/>
                <a:t>publish new images</a:t>
              </a:r>
              <a:endParaRPr lang="en-US" dirty="0"/>
            </a:p>
          </p:txBody>
        </p:sp>
        <p:sp>
          <p:nvSpPr>
            <p:cNvPr id="92" name="Rounded Rectangle 91"/>
            <p:cNvSpPr/>
            <p:nvPr/>
          </p:nvSpPr>
          <p:spPr>
            <a:xfrm>
              <a:off x="4790359" y="2042751"/>
              <a:ext cx="2581748" cy="335280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r>
                <a:rPr lang="en-US" dirty="0" smtClean="0"/>
                <a:t>unit test</a:t>
              </a:r>
              <a:endParaRPr lang="en-US" dirty="0"/>
            </a:p>
          </p:txBody>
        </p:sp>
        <p:sp>
          <p:nvSpPr>
            <p:cNvPr id="93" name="Rounded Rectangle 92"/>
            <p:cNvSpPr/>
            <p:nvPr/>
          </p:nvSpPr>
          <p:spPr>
            <a:xfrm>
              <a:off x="2306176" y="2042751"/>
              <a:ext cx="2001088" cy="335280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r>
                <a:rPr lang="en-US" dirty="0" smtClean="0"/>
                <a:t>prebuild</a:t>
              </a:r>
              <a:endParaRPr lang="en-US" dirty="0"/>
            </a:p>
          </p:txBody>
        </p:sp>
        <p:grpSp>
          <p:nvGrpSpPr>
            <p:cNvPr id="94" name="Group 93"/>
            <p:cNvGrpSpPr/>
            <p:nvPr/>
          </p:nvGrpSpPr>
          <p:grpSpPr>
            <a:xfrm>
              <a:off x="2516162" y="2238284"/>
              <a:ext cx="1633267" cy="615351"/>
              <a:chOff x="1550239" y="2547667"/>
              <a:chExt cx="1633267" cy="615351"/>
            </a:xfrm>
          </p:grpSpPr>
          <p:sp>
            <p:nvSpPr>
              <p:cNvPr id="95" name="Rounded Rectangle 94"/>
              <p:cNvSpPr/>
              <p:nvPr/>
            </p:nvSpPr>
            <p:spPr>
              <a:xfrm>
                <a:off x="1550239" y="2547667"/>
                <a:ext cx="1633267" cy="615351"/>
              </a:xfrm>
              <a:prstGeom prst="roundRect">
                <a:avLst>
                  <a:gd name="adj" fmla="val 50000"/>
                </a:avLst>
              </a:prstGeom>
              <a:solidFill>
                <a:schemeClr val="bg1">
                  <a:lumMod val="95000"/>
                </a:schemeClr>
              </a:solidFill>
            </p:spPr>
            <p:style>
              <a:lnRef idx="1">
                <a:schemeClr val="dk1"/>
              </a:lnRef>
              <a:fillRef idx="2">
                <a:schemeClr val="dk1"/>
              </a:fillRef>
              <a:effectRef idx="1">
                <a:schemeClr val="dk1"/>
              </a:effectRef>
              <a:fontRef idx="minor">
                <a:schemeClr val="dk1"/>
              </a:fontRef>
            </p:style>
            <p:txBody>
              <a:bodyPr rtlCol="0" anchor="ctr"/>
              <a:lstStyle/>
              <a:p>
                <a:pPr algn="r"/>
                <a:r>
                  <a:rPr lang="en-US" sz="2000" dirty="0" smtClean="0">
                    <a:solidFill>
                      <a:schemeClr val="tx1">
                        <a:lumMod val="65000"/>
                        <a:lumOff val="35000"/>
                      </a:schemeClr>
                    </a:solidFill>
                  </a:rPr>
                  <a:t>Lint </a:t>
                </a:r>
                <a:r>
                  <a:rPr lang="en-US" sz="2000" dirty="0" err="1" smtClean="0">
                    <a:solidFill>
                      <a:schemeClr val="tx1">
                        <a:lumMod val="65000"/>
                        <a:lumOff val="35000"/>
                      </a:schemeClr>
                    </a:solidFill>
                  </a:rPr>
                  <a:t>json</a:t>
                </a:r>
                <a:endParaRPr lang="en-US" sz="2000" dirty="0">
                  <a:solidFill>
                    <a:schemeClr val="tx1">
                      <a:lumMod val="65000"/>
                      <a:lumOff val="35000"/>
                    </a:schemeClr>
                  </a:solidFill>
                </a:endParaRPr>
              </a:p>
            </p:txBody>
          </p:sp>
          <p:sp>
            <p:nvSpPr>
              <p:cNvPr id="96" name="Oval 95"/>
              <p:cNvSpPr/>
              <p:nvPr/>
            </p:nvSpPr>
            <p:spPr>
              <a:xfrm>
                <a:off x="1673525" y="2705606"/>
                <a:ext cx="327804" cy="299474"/>
              </a:xfrm>
              <a:prstGeom prst="ellipse">
                <a:avLst/>
              </a:prstGeom>
              <a:solidFill>
                <a:schemeClr val="bg1">
                  <a:lumMod val="95000"/>
                </a:schemeClr>
              </a:solidFill>
              <a:ln>
                <a:solidFill>
                  <a:srgbClr val="00AF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rgbClr val="00AF50"/>
                    </a:solidFill>
                  </a:rPr>
                  <a:t>✓</a:t>
                </a:r>
              </a:p>
            </p:txBody>
          </p:sp>
        </p:grpSp>
        <p:sp>
          <p:nvSpPr>
            <p:cNvPr id="97" name="Rounded Rectangle 96"/>
            <p:cNvSpPr/>
            <p:nvPr/>
          </p:nvSpPr>
          <p:spPr>
            <a:xfrm>
              <a:off x="2027401" y="1040789"/>
              <a:ext cx="1028553" cy="58640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on PR</a:t>
              </a:r>
              <a:endParaRPr lang="en-US" dirty="0"/>
            </a:p>
          </p:txBody>
        </p:sp>
        <p:cxnSp>
          <p:nvCxnSpPr>
            <p:cNvPr id="98" name="Curved Connector 97"/>
            <p:cNvCxnSpPr>
              <a:stCxn id="97" idx="2"/>
              <a:endCxn id="93" idx="0"/>
            </p:cNvCxnSpPr>
            <p:nvPr/>
          </p:nvCxnSpPr>
          <p:spPr>
            <a:xfrm rot="16200000" flipH="1">
              <a:off x="2716423" y="1452453"/>
              <a:ext cx="415553" cy="765042"/>
            </a:xfrm>
            <a:prstGeom prst="curved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99" name="Group 98"/>
            <p:cNvGrpSpPr/>
            <p:nvPr/>
          </p:nvGrpSpPr>
          <p:grpSpPr>
            <a:xfrm>
              <a:off x="2516162" y="2918910"/>
              <a:ext cx="1633267" cy="615351"/>
              <a:chOff x="1550239" y="2547667"/>
              <a:chExt cx="1633267" cy="615351"/>
            </a:xfrm>
          </p:grpSpPr>
          <p:sp>
            <p:nvSpPr>
              <p:cNvPr id="100" name="Rounded Rectangle 99"/>
              <p:cNvSpPr/>
              <p:nvPr/>
            </p:nvSpPr>
            <p:spPr>
              <a:xfrm>
                <a:off x="1550239" y="2547667"/>
                <a:ext cx="1633267" cy="615351"/>
              </a:xfrm>
              <a:prstGeom prst="roundRect">
                <a:avLst>
                  <a:gd name="adj" fmla="val 50000"/>
                </a:avLst>
              </a:prstGeom>
              <a:solidFill>
                <a:schemeClr val="bg1">
                  <a:lumMod val="95000"/>
                </a:schemeClr>
              </a:solidFill>
            </p:spPr>
            <p:style>
              <a:lnRef idx="1">
                <a:schemeClr val="dk1"/>
              </a:lnRef>
              <a:fillRef idx="2">
                <a:schemeClr val="dk1"/>
              </a:fillRef>
              <a:effectRef idx="1">
                <a:schemeClr val="dk1"/>
              </a:effectRef>
              <a:fontRef idx="minor">
                <a:schemeClr val="dk1"/>
              </a:fontRef>
            </p:style>
            <p:txBody>
              <a:bodyPr rtlCol="0" anchor="ctr"/>
              <a:lstStyle/>
              <a:p>
                <a:pPr algn="r"/>
                <a:r>
                  <a:rPr lang="en-US" sz="2000" dirty="0" smtClean="0">
                    <a:solidFill>
                      <a:schemeClr val="tx1">
                        <a:lumMod val="65000"/>
                        <a:lumOff val="35000"/>
                      </a:schemeClr>
                    </a:solidFill>
                  </a:rPr>
                  <a:t>Lint </a:t>
                </a:r>
                <a:r>
                  <a:rPr lang="en-US" sz="2000" dirty="0" err="1" smtClean="0">
                    <a:solidFill>
                      <a:schemeClr val="tx1">
                        <a:lumMod val="65000"/>
                        <a:lumOff val="35000"/>
                      </a:schemeClr>
                    </a:solidFill>
                  </a:rPr>
                  <a:t>ym</a:t>
                </a:r>
                <a:r>
                  <a:rPr lang="en-US" sz="2000" dirty="0" err="1">
                    <a:solidFill>
                      <a:schemeClr val="tx1">
                        <a:lumMod val="65000"/>
                        <a:lumOff val="35000"/>
                      </a:schemeClr>
                    </a:solidFill>
                  </a:rPr>
                  <a:t>l</a:t>
                </a:r>
                <a:endParaRPr lang="en-US" sz="2000" dirty="0">
                  <a:solidFill>
                    <a:schemeClr val="tx1">
                      <a:lumMod val="65000"/>
                      <a:lumOff val="35000"/>
                    </a:schemeClr>
                  </a:solidFill>
                </a:endParaRPr>
              </a:p>
            </p:txBody>
          </p:sp>
          <p:sp>
            <p:nvSpPr>
              <p:cNvPr id="101" name="Oval 100"/>
              <p:cNvSpPr/>
              <p:nvPr/>
            </p:nvSpPr>
            <p:spPr>
              <a:xfrm>
                <a:off x="1673525" y="2705606"/>
                <a:ext cx="327804" cy="299474"/>
              </a:xfrm>
              <a:prstGeom prst="ellipse">
                <a:avLst/>
              </a:prstGeom>
              <a:solidFill>
                <a:schemeClr val="bg1">
                  <a:lumMod val="95000"/>
                </a:schemeClr>
              </a:solidFill>
              <a:ln>
                <a:solidFill>
                  <a:srgbClr val="00AF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rgbClr val="00AF50"/>
                    </a:solidFill>
                  </a:rPr>
                  <a:t>✓</a:t>
                </a:r>
              </a:p>
            </p:txBody>
          </p:sp>
        </p:grpSp>
        <p:grpSp>
          <p:nvGrpSpPr>
            <p:cNvPr id="102" name="Group 101"/>
            <p:cNvGrpSpPr/>
            <p:nvPr/>
          </p:nvGrpSpPr>
          <p:grpSpPr>
            <a:xfrm>
              <a:off x="2516159" y="3599536"/>
              <a:ext cx="1633267" cy="615351"/>
              <a:chOff x="1550239" y="2547667"/>
              <a:chExt cx="1633267" cy="615351"/>
            </a:xfrm>
          </p:grpSpPr>
          <p:sp>
            <p:nvSpPr>
              <p:cNvPr id="103" name="Rounded Rectangle 102"/>
              <p:cNvSpPr/>
              <p:nvPr/>
            </p:nvSpPr>
            <p:spPr>
              <a:xfrm>
                <a:off x="1550239" y="2547667"/>
                <a:ext cx="1633267" cy="615351"/>
              </a:xfrm>
              <a:prstGeom prst="roundRect">
                <a:avLst>
                  <a:gd name="adj" fmla="val 50000"/>
                </a:avLst>
              </a:prstGeom>
              <a:solidFill>
                <a:schemeClr val="bg1">
                  <a:lumMod val="95000"/>
                </a:schemeClr>
              </a:solidFill>
            </p:spPr>
            <p:style>
              <a:lnRef idx="1">
                <a:schemeClr val="dk1"/>
              </a:lnRef>
              <a:fillRef idx="2">
                <a:schemeClr val="dk1"/>
              </a:fillRef>
              <a:effectRef idx="1">
                <a:schemeClr val="dk1"/>
              </a:effectRef>
              <a:fontRef idx="minor">
                <a:schemeClr val="dk1"/>
              </a:fontRef>
            </p:style>
            <p:txBody>
              <a:bodyPr rtlCol="0" anchor="ctr"/>
              <a:lstStyle/>
              <a:p>
                <a:pPr algn="r"/>
                <a:r>
                  <a:rPr lang="en-US" sz="2000" dirty="0" smtClean="0">
                    <a:solidFill>
                      <a:schemeClr val="tx1">
                        <a:lumMod val="65000"/>
                        <a:lumOff val="35000"/>
                      </a:schemeClr>
                    </a:solidFill>
                  </a:rPr>
                  <a:t>Lint md</a:t>
                </a:r>
                <a:endParaRPr lang="en-US" sz="2000" dirty="0">
                  <a:solidFill>
                    <a:schemeClr val="tx1">
                      <a:lumMod val="65000"/>
                      <a:lumOff val="35000"/>
                    </a:schemeClr>
                  </a:solidFill>
                </a:endParaRPr>
              </a:p>
            </p:txBody>
          </p:sp>
          <p:sp>
            <p:nvSpPr>
              <p:cNvPr id="104" name="Oval 103"/>
              <p:cNvSpPr/>
              <p:nvPr/>
            </p:nvSpPr>
            <p:spPr>
              <a:xfrm>
                <a:off x="1673525" y="2705606"/>
                <a:ext cx="327804" cy="299474"/>
              </a:xfrm>
              <a:prstGeom prst="ellipse">
                <a:avLst/>
              </a:prstGeom>
              <a:solidFill>
                <a:schemeClr val="bg1">
                  <a:lumMod val="95000"/>
                </a:schemeClr>
              </a:solidFill>
              <a:ln>
                <a:solidFill>
                  <a:srgbClr val="00AF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rgbClr val="00AF50"/>
                    </a:solidFill>
                  </a:rPr>
                  <a:t>✓</a:t>
                </a:r>
              </a:p>
            </p:txBody>
          </p:sp>
        </p:grpSp>
        <p:grpSp>
          <p:nvGrpSpPr>
            <p:cNvPr id="9" name="Group 8"/>
            <p:cNvGrpSpPr/>
            <p:nvPr/>
          </p:nvGrpSpPr>
          <p:grpSpPr>
            <a:xfrm>
              <a:off x="2415161" y="4280162"/>
              <a:ext cx="1734266" cy="615351"/>
              <a:chOff x="1961076" y="4112217"/>
              <a:chExt cx="1734266" cy="615351"/>
            </a:xfrm>
          </p:grpSpPr>
          <p:sp>
            <p:nvSpPr>
              <p:cNvPr id="105" name="Rounded Rectangle 104"/>
              <p:cNvSpPr/>
              <p:nvPr/>
            </p:nvSpPr>
            <p:spPr>
              <a:xfrm>
                <a:off x="1961076" y="4112217"/>
                <a:ext cx="1734266" cy="615351"/>
              </a:xfrm>
              <a:prstGeom prst="roundRect">
                <a:avLst>
                  <a:gd name="adj" fmla="val 50000"/>
                </a:avLst>
              </a:prstGeom>
              <a:solidFill>
                <a:schemeClr val="bg1">
                  <a:lumMod val="95000"/>
                </a:schemeClr>
              </a:solidFill>
            </p:spPr>
            <p:style>
              <a:lnRef idx="1">
                <a:schemeClr val="dk1"/>
              </a:lnRef>
              <a:fillRef idx="2">
                <a:schemeClr val="dk1"/>
              </a:fillRef>
              <a:effectRef idx="1">
                <a:schemeClr val="dk1"/>
              </a:effectRef>
              <a:fontRef idx="minor">
                <a:schemeClr val="dk1"/>
              </a:fontRef>
            </p:style>
            <p:txBody>
              <a:bodyPr rtlCol="0" anchor="ctr"/>
              <a:lstStyle/>
              <a:p>
                <a:pPr algn="r"/>
                <a:r>
                  <a:rPr lang="en-US" sz="2000" dirty="0" smtClean="0">
                    <a:solidFill>
                      <a:schemeClr val="tx1">
                        <a:lumMod val="65000"/>
                        <a:lumOff val="35000"/>
                      </a:schemeClr>
                    </a:solidFill>
                  </a:rPr>
                  <a:t>Lint shell</a:t>
                </a:r>
                <a:endParaRPr lang="en-US" sz="2000" dirty="0">
                  <a:solidFill>
                    <a:schemeClr val="tx1">
                      <a:lumMod val="65000"/>
                      <a:lumOff val="35000"/>
                    </a:schemeClr>
                  </a:solidFill>
                </a:endParaRPr>
              </a:p>
            </p:txBody>
          </p:sp>
          <p:sp>
            <p:nvSpPr>
              <p:cNvPr id="106" name="Oval 105"/>
              <p:cNvSpPr/>
              <p:nvPr/>
            </p:nvSpPr>
            <p:spPr>
              <a:xfrm>
                <a:off x="2087593" y="4270156"/>
                <a:ext cx="327804" cy="299474"/>
              </a:xfrm>
              <a:prstGeom prst="ellipse">
                <a:avLst/>
              </a:prstGeom>
              <a:solidFill>
                <a:schemeClr val="bg1">
                  <a:lumMod val="95000"/>
                </a:schemeClr>
              </a:solidFill>
              <a:ln>
                <a:solidFill>
                  <a:srgbClr val="00AF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rgbClr val="00AF50"/>
                    </a:solidFill>
                  </a:rPr>
                  <a:t>✓</a:t>
                </a:r>
              </a:p>
            </p:txBody>
          </p:sp>
        </p:grpSp>
        <p:grpSp>
          <p:nvGrpSpPr>
            <p:cNvPr id="107" name="Group 106"/>
            <p:cNvGrpSpPr/>
            <p:nvPr/>
          </p:nvGrpSpPr>
          <p:grpSpPr>
            <a:xfrm>
              <a:off x="4982952" y="2232533"/>
              <a:ext cx="2294340" cy="615351"/>
              <a:chOff x="3387592" y="2191109"/>
              <a:chExt cx="2294340" cy="615351"/>
            </a:xfrm>
          </p:grpSpPr>
          <p:sp>
            <p:nvSpPr>
              <p:cNvPr id="108" name="Rounded Rectangle 107"/>
              <p:cNvSpPr/>
              <p:nvPr/>
            </p:nvSpPr>
            <p:spPr>
              <a:xfrm>
                <a:off x="3387592" y="2191109"/>
                <a:ext cx="2294340" cy="615351"/>
              </a:xfrm>
              <a:prstGeom prst="roundRect">
                <a:avLst>
                  <a:gd name="adj" fmla="val 50000"/>
                </a:avLst>
              </a:prstGeom>
              <a:solidFill>
                <a:schemeClr val="bg1">
                  <a:lumMod val="95000"/>
                </a:schemeClr>
              </a:solidFill>
            </p:spPr>
            <p:style>
              <a:lnRef idx="1">
                <a:schemeClr val="dk1"/>
              </a:lnRef>
              <a:fillRef idx="2">
                <a:schemeClr val="dk1"/>
              </a:fillRef>
              <a:effectRef idx="1">
                <a:schemeClr val="dk1"/>
              </a:effectRef>
              <a:fontRef idx="minor">
                <a:schemeClr val="dk1"/>
              </a:fontRef>
            </p:style>
            <p:txBody>
              <a:bodyPr rtlCol="0" anchor="ctr"/>
              <a:lstStyle/>
              <a:p>
                <a:pPr algn="r"/>
                <a:r>
                  <a:rPr lang="en-US" sz="2000" dirty="0" smtClean="0">
                    <a:solidFill>
                      <a:schemeClr val="tx1">
                        <a:lumMod val="65000"/>
                        <a:lumOff val="35000"/>
                      </a:schemeClr>
                    </a:solidFill>
                  </a:rPr>
                  <a:t>Client unit test</a:t>
                </a:r>
                <a:endParaRPr lang="en-US" sz="2000" dirty="0">
                  <a:solidFill>
                    <a:schemeClr val="tx1">
                      <a:lumMod val="65000"/>
                      <a:lumOff val="35000"/>
                    </a:schemeClr>
                  </a:solidFill>
                </a:endParaRPr>
              </a:p>
            </p:txBody>
          </p:sp>
          <p:sp>
            <p:nvSpPr>
              <p:cNvPr id="109" name="Oval 108"/>
              <p:cNvSpPr/>
              <p:nvPr/>
            </p:nvSpPr>
            <p:spPr>
              <a:xfrm>
                <a:off x="3510878" y="2349048"/>
                <a:ext cx="327804" cy="299474"/>
              </a:xfrm>
              <a:prstGeom prst="ellipse">
                <a:avLst/>
              </a:prstGeom>
              <a:solidFill>
                <a:schemeClr val="bg1">
                  <a:lumMod val="95000"/>
                </a:schemeClr>
              </a:solidFill>
              <a:ln>
                <a:solidFill>
                  <a:srgbClr val="00AF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rgbClr val="00AF50"/>
                    </a:solidFill>
                  </a:rPr>
                  <a:t>✓</a:t>
                </a:r>
              </a:p>
            </p:txBody>
          </p:sp>
        </p:grpSp>
        <p:grpSp>
          <p:nvGrpSpPr>
            <p:cNvPr id="110" name="Group 109"/>
            <p:cNvGrpSpPr/>
            <p:nvPr/>
          </p:nvGrpSpPr>
          <p:grpSpPr>
            <a:xfrm>
              <a:off x="4902438" y="3051226"/>
              <a:ext cx="2380604" cy="615351"/>
              <a:chOff x="3387592" y="3004051"/>
              <a:chExt cx="2380604" cy="615351"/>
            </a:xfrm>
          </p:grpSpPr>
          <p:sp>
            <p:nvSpPr>
              <p:cNvPr id="111" name="Rounded Rectangle 110"/>
              <p:cNvSpPr/>
              <p:nvPr/>
            </p:nvSpPr>
            <p:spPr>
              <a:xfrm>
                <a:off x="3387592" y="3004051"/>
                <a:ext cx="2380604" cy="615351"/>
              </a:xfrm>
              <a:prstGeom prst="roundRect">
                <a:avLst>
                  <a:gd name="adj" fmla="val 50000"/>
                </a:avLst>
              </a:prstGeom>
              <a:solidFill>
                <a:schemeClr val="bg1">
                  <a:lumMod val="95000"/>
                </a:schemeClr>
              </a:solidFill>
            </p:spPr>
            <p:style>
              <a:lnRef idx="1">
                <a:schemeClr val="dk1"/>
              </a:lnRef>
              <a:fillRef idx="2">
                <a:schemeClr val="dk1"/>
              </a:fillRef>
              <a:effectRef idx="1">
                <a:schemeClr val="dk1"/>
              </a:effectRef>
              <a:fontRef idx="minor">
                <a:schemeClr val="dk1"/>
              </a:fontRef>
            </p:style>
            <p:txBody>
              <a:bodyPr rtlCol="0" anchor="ctr"/>
              <a:lstStyle/>
              <a:p>
                <a:pPr algn="r"/>
                <a:r>
                  <a:rPr lang="en-US" sz="2000" dirty="0" smtClean="0">
                    <a:solidFill>
                      <a:schemeClr val="tx1">
                        <a:lumMod val="65000"/>
                        <a:lumOff val="35000"/>
                      </a:schemeClr>
                    </a:solidFill>
                  </a:rPr>
                  <a:t>Server unit test</a:t>
                </a:r>
                <a:endParaRPr lang="en-US" sz="2000" dirty="0">
                  <a:solidFill>
                    <a:schemeClr val="tx1">
                      <a:lumMod val="65000"/>
                      <a:lumOff val="35000"/>
                    </a:schemeClr>
                  </a:solidFill>
                </a:endParaRPr>
              </a:p>
            </p:txBody>
          </p:sp>
          <p:sp>
            <p:nvSpPr>
              <p:cNvPr id="112" name="Oval 111"/>
              <p:cNvSpPr/>
              <p:nvPr/>
            </p:nvSpPr>
            <p:spPr>
              <a:xfrm>
                <a:off x="3510878" y="3161990"/>
                <a:ext cx="327804" cy="299474"/>
              </a:xfrm>
              <a:prstGeom prst="ellipse">
                <a:avLst/>
              </a:prstGeom>
              <a:solidFill>
                <a:schemeClr val="bg1">
                  <a:lumMod val="95000"/>
                </a:schemeClr>
              </a:solidFill>
              <a:ln>
                <a:solidFill>
                  <a:srgbClr val="00AF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solidFill>
                      <a:srgbClr val="00AF50"/>
                    </a:solidFill>
                  </a:rPr>
                  <a:t>✓</a:t>
                </a:r>
                <a:endParaRPr lang="en-US" dirty="0">
                  <a:solidFill>
                    <a:srgbClr val="00AF50"/>
                  </a:solidFill>
                </a:endParaRPr>
              </a:p>
            </p:txBody>
          </p:sp>
        </p:grpSp>
        <p:cxnSp>
          <p:nvCxnSpPr>
            <p:cNvPr id="113" name="Curved Connector 112"/>
            <p:cNvCxnSpPr>
              <a:stCxn id="95" idx="3"/>
              <a:endCxn id="108" idx="1"/>
            </p:cNvCxnSpPr>
            <p:nvPr/>
          </p:nvCxnSpPr>
          <p:spPr>
            <a:xfrm flipV="1">
              <a:off x="4149429" y="2540209"/>
              <a:ext cx="833523" cy="5751"/>
            </a:xfrm>
            <a:prstGeom prst="curved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8" name="Curved Connector 197"/>
            <p:cNvCxnSpPr>
              <a:stCxn id="100" idx="3"/>
              <a:endCxn id="108" idx="1"/>
            </p:cNvCxnSpPr>
            <p:nvPr/>
          </p:nvCxnSpPr>
          <p:spPr>
            <a:xfrm flipV="1">
              <a:off x="4149429" y="2540209"/>
              <a:ext cx="833523" cy="686377"/>
            </a:xfrm>
            <a:prstGeom prst="curved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9" name="Curved Connector 198"/>
            <p:cNvCxnSpPr>
              <a:stCxn id="103" idx="3"/>
            </p:cNvCxnSpPr>
            <p:nvPr/>
          </p:nvCxnSpPr>
          <p:spPr>
            <a:xfrm flipV="1">
              <a:off x="4149426" y="2949556"/>
              <a:ext cx="412800" cy="957656"/>
            </a:xfrm>
            <a:prstGeom prst="curved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00" name="Curved Connector 199"/>
            <p:cNvCxnSpPr>
              <a:stCxn id="105" idx="3"/>
            </p:cNvCxnSpPr>
            <p:nvPr/>
          </p:nvCxnSpPr>
          <p:spPr>
            <a:xfrm flipV="1">
              <a:off x="4149427" y="2928976"/>
              <a:ext cx="407048" cy="1658862"/>
            </a:xfrm>
            <a:prstGeom prst="curvedConnector2">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201" name="Group 200"/>
            <p:cNvGrpSpPr/>
            <p:nvPr/>
          </p:nvGrpSpPr>
          <p:grpSpPr>
            <a:xfrm>
              <a:off x="8071503" y="2232532"/>
              <a:ext cx="2294340" cy="615351"/>
              <a:chOff x="3387592" y="2191109"/>
              <a:chExt cx="2294340" cy="615351"/>
            </a:xfrm>
          </p:grpSpPr>
          <p:sp>
            <p:nvSpPr>
              <p:cNvPr id="202" name="Rounded Rectangle 201"/>
              <p:cNvSpPr/>
              <p:nvPr/>
            </p:nvSpPr>
            <p:spPr>
              <a:xfrm>
                <a:off x="3387592" y="2191109"/>
                <a:ext cx="2294340" cy="615351"/>
              </a:xfrm>
              <a:prstGeom prst="roundRect">
                <a:avLst>
                  <a:gd name="adj" fmla="val 50000"/>
                </a:avLst>
              </a:prstGeom>
              <a:solidFill>
                <a:schemeClr val="bg1">
                  <a:lumMod val="95000"/>
                </a:schemeClr>
              </a:solidFill>
            </p:spPr>
            <p:style>
              <a:lnRef idx="1">
                <a:schemeClr val="dk1"/>
              </a:lnRef>
              <a:fillRef idx="2">
                <a:schemeClr val="dk1"/>
              </a:fillRef>
              <a:effectRef idx="1">
                <a:schemeClr val="dk1"/>
              </a:effectRef>
              <a:fontRef idx="minor">
                <a:schemeClr val="dk1"/>
              </a:fontRef>
            </p:style>
            <p:txBody>
              <a:bodyPr rtlCol="0" anchor="ctr"/>
              <a:lstStyle/>
              <a:p>
                <a:pPr algn="r"/>
                <a:r>
                  <a:rPr lang="en-US" sz="2000" dirty="0" smtClean="0">
                    <a:solidFill>
                      <a:schemeClr val="tx1">
                        <a:lumMod val="65000"/>
                        <a:lumOff val="35000"/>
                      </a:schemeClr>
                    </a:solidFill>
                  </a:rPr>
                  <a:t>Push images</a:t>
                </a:r>
                <a:endParaRPr lang="en-US" sz="2000" dirty="0">
                  <a:solidFill>
                    <a:schemeClr val="tx1">
                      <a:lumMod val="65000"/>
                      <a:lumOff val="35000"/>
                    </a:schemeClr>
                  </a:solidFill>
                </a:endParaRPr>
              </a:p>
            </p:txBody>
          </p:sp>
          <p:sp>
            <p:nvSpPr>
              <p:cNvPr id="203" name="Oval 202"/>
              <p:cNvSpPr/>
              <p:nvPr/>
            </p:nvSpPr>
            <p:spPr>
              <a:xfrm>
                <a:off x="3510878" y="2349048"/>
                <a:ext cx="327804" cy="299474"/>
              </a:xfrm>
              <a:prstGeom prst="ellipse">
                <a:avLst/>
              </a:prstGeom>
              <a:solidFill>
                <a:schemeClr val="bg1">
                  <a:lumMod val="95000"/>
                </a:schemeClr>
              </a:solidFill>
              <a:ln>
                <a:solidFill>
                  <a:srgbClr val="00AF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rgbClr val="00AF50"/>
                    </a:solidFill>
                  </a:rPr>
                  <a:t>✓</a:t>
                </a:r>
              </a:p>
            </p:txBody>
          </p:sp>
        </p:grpSp>
        <p:grpSp>
          <p:nvGrpSpPr>
            <p:cNvPr id="204" name="Group 203"/>
            <p:cNvGrpSpPr/>
            <p:nvPr/>
          </p:nvGrpSpPr>
          <p:grpSpPr>
            <a:xfrm>
              <a:off x="8071503" y="2934395"/>
              <a:ext cx="2294340" cy="615351"/>
              <a:chOff x="3387592" y="2191109"/>
              <a:chExt cx="2294340" cy="615351"/>
            </a:xfrm>
          </p:grpSpPr>
          <p:sp>
            <p:nvSpPr>
              <p:cNvPr id="205" name="Rounded Rectangle 204"/>
              <p:cNvSpPr/>
              <p:nvPr/>
            </p:nvSpPr>
            <p:spPr>
              <a:xfrm>
                <a:off x="3387592" y="2191109"/>
                <a:ext cx="2294340" cy="615351"/>
              </a:xfrm>
              <a:prstGeom prst="roundRect">
                <a:avLst>
                  <a:gd name="adj" fmla="val 50000"/>
                </a:avLst>
              </a:prstGeom>
              <a:solidFill>
                <a:schemeClr val="bg1">
                  <a:lumMod val="95000"/>
                </a:schemeClr>
              </a:solidFill>
            </p:spPr>
            <p:style>
              <a:lnRef idx="1">
                <a:schemeClr val="dk1"/>
              </a:lnRef>
              <a:fillRef idx="2">
                <a:schemeClr val="dk1"/>
              </a:fillRef>
              <a:effectRef idx="1">
                <a:schemeClr val="dk1"/>
              </a:effectRef>
              <a:fontRef idx="minor">
                <a:schemeClr val="dk1"/>
              </a:fontRef>
            </p:style>
            <p:txBody>
              <a:bodyPr rtlCol="0" anchor="ctr"/>
              <a:lstStyle/>
              <a:p>
                <a:pPr algn="r"/>
                <a:r>
                  <a:rPr lang="en-US" sz="2000" dirty="0" smtClean="0">
                    <a:solidFill>
                      <a:schemeClr val="tx1">
                        <a:lumMod val="65000"/>
                        <a:lumOff val="35000"/>
                      </a:schemeClr>
                    </a:solidFill>
                  </a:rPr>
                  <a:t>Slack report</a:t>
                </a:r>
                <a:endParaRPr lang="en-US" sz="2000" dirty="0">
                  <a:solidFill>
                    <a:schemeClr val="tx1">
                      <a:lumMod val="65000"/>
                      <a:lumOff val="35000"/>
                    </a:schemeClr>
                  </a:solidFill>
                </a:endParaRPr>
              </a:p>
            </p:txBody>
          </p:sp>
          <p:sp>
            <p:nvSpPr>
              <p:cNvPr id="206" name="Oval 205"/>
              <p:cNvSpPr/>
              <p:nvPr/>
            </p:nvSpPr>
            <p:spPr>
              <a:xfrm>
                <a:off x="3510878" y="2349048"/>
                <a:ext cx="327804" cy="299474"/>
              </a:xfrm>
              <a:prstGeom prst="ellipse">
                <a:avLst/>
              </a:prstGeom>
              <a:solidFill>
                <a:schemeClr val="bg1">
                  <a:lumMod val="95000"/>
                </a:schemeClr>
              </a:solidFill>
              <a:ln>
                <a:solidFill>
                  <a:srgbClr val="00AF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rgbClr val="00AF50"/>
                    </a:solidFill>
                  </a:rPr>
                  <a:t>✓</a:t>
                </a:r>
              </a:p>
            </p:txBody>
          </p:sp>
        </p:grpSp>
        <p:cxnSp>
          <p:nvCxnSpPr>
            <p:cNvPr id="207" name="Curved Connector 206"/>
            <p:cNvCxnSpPr>
              <a:stCxn id="108" idx="3"/>
              <a:endCxn id="202" idx="1"/>
            </p:cNvCxnSpPr>
            <p:nvPr/>
          </p:nvCxnSpPr>
          <p:spPr>
            <a:xfrm flipV="1">
              <a:off x="7277292" y="2540208"/>
              <a:ext cx="794211" cy="1"/>
            </a:xfrm>
            <a:prstGeom prst="curved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08" name="Curved Connector 207"/>
            <p:cNvCxnSpPr>
              <a:stCxn id="111" idx="3"/>
              <a:endCxn id="202" idx="1"/>
            </p:cNvCxnSpPr>
            <p:nvPr/>
          </p:nvCxnSpPr>
          <p:spPr>
            <a:xfrm flipV="1">
              <a:off x="7283042" y="2540208"/>
              <a:ext cx="788461" cy="818694"/>
            </a:xfrm>
            <a:prstGeom prst="curved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132" name="Group 131"/>
          <p:cNvGrpSpPr/>
          <p:nvPr/>
        </p:nvGrpSpPr>
        <p:grpSpPr>
          <a:xfrm>
            <a:off x="9863950" y="2335290"/>
            <a:ext cx="1795351" cy="2335292"/>
            <a:chOff x="328342" y="2358673"/>
            <a:chExt cx="1795351" cy="2335292"/>
          </a:xfrm>
        </p:grpSpPr>
        <p:grpSp>
          <p:nvGrpSpPr>
            <p:cNvPr id="133" name="Group 132"/>
            <p:cNvGrpSpPr/>
            <p:nvPr/>
          </p:nvGrpSpPr>
          <p:grpSpPr>
            <a:xfrm>
              <a:off x="328347" y="2358673"/>
              <a:ext cx="1795346" cy="2335292"/>
              <a:chOff x="976398" y="1950478"/>
              <a:chExt cx="1795346" cy="2335292"/>
            </a:xfrm>
          </p:grpSpPr>
          <p:grpSp>
            <p:nvGrpSpPr>
              <p:cNvPr id="135" name="Group 134"/>
              <p:cNvGrpSpPr/>
              <p:nvPr/>
            </p:nvGrpSpPr>
            <p:grpSpPr>
              <a:xfrm>
                <a:off x="976398" y="1950478"/>
                <a:ext cx="1795346" cy="2335292"/>
                <a:chOff x="1544242" y="2039688"/>
                <a:chExt cx="1795346" cy="2335292"/>
              </a:xfrm>
            </p:grpSpPr>
            <p:grpSp>
              <p:nvGrpSpPr>
                <p:cNvPr id="137" name="Group 136"/>
                <p:cNvGrpSpPr/>
                <p:nvPr/>
              </p:nvGrpSpPr>
              <p:grpSpPr>
                <a:xfrm>
                  <a:off x="1544242" y="2039688"/>
                  <a:ext cx="1795346" cy="2335292"/>
                  <a:chOff x="1544242" y="2039688"/>
                  <a:chExt cx="1795346" cy="2335292"/>
                </a:xfrm>
              </p:grpSpPr>
              <p:sp>
                <p:nvSpPr>
                  <p:cNvPr id="139" name="Rounded Rectangle 138"/>
                  <p:cNvSpPr/>
                  <p:nvPr/>
                </p:nvSpPr>
                <p:spPr>
                  <a:xfrm>
                    <a:off x="1544242" y="2039688"/>
                    <a:ext cx="1795346" cy="2330605"/>
                  </a:xfrm>
                  <a:prstGeom prst="roundRect">
                    <a:avLst/>
                  </a:prstGeom>
                  <a:ln w="76200">
                    <a:solidFill>
                      <a:srgbClr val="25344F"/>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40" name="Rounded Rectangle 139"/>
                  <p:cNvSpPr/>
                  <p:nvPr/>
                </p:nvSpPr>
                <p:spPr>
                  <a:xfrm>
                    <a:off x="1544242" y="3563812"/>
                    <a:ext cx="1795346" cy="811168"/>
                  </a:xfrm>
                  <a:prstGeom prst="roundRect">
                    <a:avLst>
                      <a:gd name="adj" fmla="val 31556"/>
                    </a:avLst>
                  </a:prstGeom>
                  <a:solidFill>
                    <a:srgbClr val="374D76"/>
                  </a:solidFill>
                  <a:ln>
                    <a:noFill/>
                  </a:ln>
                  <a:effectLst/>
                  <a:scene3d>
                    <a:camera prst="orthographicFront">
                      <a:rot lat="0" lon="0" rev="0"/>
                    </a:camera>
                    <a:lightRig rig="threePt" dir="t">
                      <a:rot lat="0" lon="0" rev="19800000"/>
                    </a:lightRig>
                  </a:scene3d>
                  <a:sp3d prstMaterial="flat"/>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600" dirty="0" smtClean="0"/>
                      <a:t>RC Client </a:t>
                    </a:r>
                    <a:r>
                      <a:rPr lang="en-US" sz="1600" dirty="0"/>
                      <a:t>Unit</a:t>
                    </a:r>
                  </a:p>
                </p:txBody>
              </p:sp>
            </p:grpSp>
            <p:pic>
              <p:nvPicPr>
                <p:cNvPr id="138" name="Picture 1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1346" y="2283615"/>
                  <a:ext cx="1221138" cy="1049200"/>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pic>
          </p:grpSp>
          <p:sp>
            <p:nvSpPr>
              <p:cNvPr id="136" name="Rectangle 135"/>
              <p:cNvSpPr/>
              <p:nvPr/>
            </p:nvSpPr>
            <p:spPr>
              <a:xfrm>
                <a:off x="1013794" y="3460940"/>
                <a:ext cx="1744837" cy="296582"/>
              </a:xfrm>
              <a:prstGeom prst="rect">
                <a:avLst/>
              </a:prstGeom>
              <a:solidFill>
                <a:srgbClr val="374D76"/>
              </a:solidFill>
              <a:ln>
                <a:noFill/>
              </a:ln>
              <a:effectLst/>
              <a:scene3d>
                <a:camera prst="orthographicFront">
                  <a:rot lat="0" lon="0" rev="0"/>
                </a:camera>
                <a:lightRig rig="threePt" dir="t">
                  <a:rot lat="0" lon="0" rev="19800000"/>
                </a:lightRig>
              </a:scene3d>
              <a:sp3d prstMaterial="fla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grpSp>
        <p:sp>
          <p:nvSpPr>
            <p:cNvPr id="134" name="Rounded Rectangle 133"/>
            <p:cNvSpPr/>
            <p:nvPr/>
          </p:nvSpPr>
          <p:spPr>
            <a:xfrm>
              <a:off x="328342" y="2359593"/>
              <a:ext cx="1795346" cy="2330605"/>
            </a:xfrm>
            <a:prstGeom prst="roundRect">
              <a:avLst/>
            </a:prstGeom>
            <a:noFill/>
            <a:ln w="76200">
              <a:solidFill>
                <a:srgbClr val="374C75"/>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123" name="Group 122"/>
          <p:cNvGrpSpPr/>
          <p:nvPr/>
        </p:nvGrpSpPr>
        <p:grpSpPr>
          <a:xfrm>
            <a:off x="7860394" y="2335290"/>
            <a:ext cx="1795351" cy="2335292"/>
            <a:chOff x="328342" y="2358673"/>
            <a:chExt cx="1795351" cy="2335292"/>
          </a:xfrm>
        </p:grpSpPr>
        <p:grpSp>
          <p:nvGrpSpPr>
            <p:cNvPr id="124" name="Group 123"/>
            <p:cNvGrpSpPr/>
            <p:nvPr/>
          </p:nvGrpSpPr>
          <p:grpSpPr>
            <a:xfrm>
              <a:off x="328347" y="2358673"/>
              <a:ext cx="1795346" cy="2335292"/>
              <a:chOff x="976398" y="1950478"/>
              <a:chExt cx="1795346" cy="2335292"/>
            </a:xfrm>
          </p:grpSpPr>
          <p:grpSp>
            <p:nvGrpSpPr>
              <p:cNvPr id="126" name="Group 125"/>
              <p:cNvGrpSpPr/>
              <p:nvPr/>
            </p:nvGrpSpPr>
            <p:grpSpPr>
              <a:xfrm>
                <a:off x="976398" y="1950478"/>
                <a:ext cx="1795346" cy="2335292"/>
                <a:chOff x="1544242" y="2039688"/>
                <a:chExt cx="1795346" cy="2335292"/>
              </a:xfrm>
            </p:grpSpPr>
            <p:grpSp>
              <p:nvGrpSpPr>
                <p:cNvPr id="128" name="Group 127"/>
                <p:cNvGrpSpPr/>
                <p:nvPr/>
              </p:nvGrpSpPr>
              <p:grpSpPr>
                <a:xfrm>
                  <a:off x="1544242" y="2039688"/>
                  <a:ext cx="1795346" cy="2335292"/>
                  <a:chOff x="1544242" y="2039688"/>
                  <a:chExt cx="1795346" cy="2335292"/>
                </a:xfrm>
              </p:grpSpPr>
              <p:sp>
                <p:nvSpPr>
                  <p:cNvPr id="130" name="Rounded Rectangle 129"/>
                  <p:cNvSpPr/>
                  <p:nvPr/>
                </p:nvSpPr>
                <p:spPr>
                  <a:xfrm>
                    <a:off x="1544242" y="2039688"/>
                    <a:ext cx="1795346" cy="2330605"/>
                  </a:xfrm>
                  <a:prstGeom prst="roundRect">
                    <a:avLst/>
                  </a:prstGeom>
                  <a:ln w="76200">
                    <a:solidFill>
                      <a:srgbClr val="25344F"/>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31" name="Rounded Rectangle 130"/>
                  <p:cNvSpPr/>
                  <p:nvPr/>
                </p:nvSpPr>
                <p:spPr>
                  <a:xfrm>
                    <a:off x="1544242" y="3563812"/>
                    <a:ext cx="1795346" cy="811168"/>
                  </a:xfrm>
                  <a:prstGeom prst="roundRect">
                    <a:avLst>
                      <a:gd name="adj" fmla="val 31556"/>
                    </a:avLst>
                  </a:prstGeom>
                  <a:solidFill>
                    <a:srgbClr val="374D76"/>
                  </a:solidFill>
                  <a:ln>
                    <a:noFill/>
                  </a:ln>
                  <a:effectLst/>
                  <a:scene3d>
                    <a:camera prst="orthographicFront">
                      <a:rot lat="0" lon="0" rev="0"/>
                    </a:camera>
                    <a:lightRig rig="threePt" dir="t">
                      <a:rot lat="0" lon="0" rev="19800000"/>
                    </a:lightRig>
                  </a:scene3d>
                  <a:sp3d prstMaterial="flat"/>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600" dirty="0" smtClean="0"/>
                      <a:t>Beta Client </a:t>
                    </a:r>
                    <a:r>
                      <a:rPr lang="en-US" sz="1600" dirty="0"/>
                      <a:t>Unit</a:t>
                    </a:r>
                  </a:p>
                </p:txBody>
              </p:sp>
            </p:grpSp>
            <p:pic>
              <p:nvPicPr>
                <p:cNvPr id="129" name="Picture 1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1346" y="2283615"/>
                  <a:ext cx="1221138" cy="1049200"/>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pic>
          </p:grpSp>
          <p:sp>
            <p:nvSpPr>
              <p:cNvPr id="127" name="Rectangle 126"/>
              <p:cNvSpPr/>
              <p:nvPr/>
            </p:nvSpPr>
            <p:spPr>
              <a:xfrm>
                <a:off x="1013794" y="3460940"/>
                <a:ext cx="1744837" cy="296582"/>
              </a:xfrm>
              <a:prstGeom prst="rect">
                <a:avLst/>
              </a:prstGeom>
              <a:solidFill>
                <a:srgbClr val="374D76"/>
              </a:solidFill>
              <a:ln>
                <a:noFill/>
              </a:ln>
              <a:effectLst/>
              <a:scene3d>
                <a:camera prst="orthographicFront">
                  <a:rot lat="0" lon="0" rev="0"/>
                </a:camera>
                <a:lightRig rig="threePt" dir="t">
                  <a:rot lat="0" lon="0" rev="19800000"/>
                </a:lightRig>
              </a:scene3d>
              <a:sp3d prstMaterial="fla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grpSp>
        <p:sp>
          <p:nvSpPr>
            <p:cNvPr id="125" name="Rounded Rectangle 124"/>
            <p:cNvSpPr/>
            <p:nvPr/>
          </p:nvSpPr>
          <p:spPr>
            <a:xfrm>
              <a:off x="328342" y="2359593"/>
              <a:ext cx="1795346" cy="2330605"/>
            </a:xfrm>
            <a:prstGeom prst="roundRect">
              <a:avLst/>
            </a:prstGeom>
            <a:noFill/>
            <a:ln w="76200">
              <a:solidFill>
                <a:srgbClr val="374C75"/>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114" name="Group 113"/>
          <p:cNvGrpSpPr/>
          <p:nvPr/>
        </p:nvGrpSpPr>
        <p:grpSpPr>
          <a:xfrm>
            <a:off x="5856833" y="2335290"/>
            <a:ext cx="1795351" cy="2335292"/>
            <a:chOff x="328342" y="2358673"/>
            <a:chExt cx="1795351" cy="2335292"/>
          </a:xfrm>
        </p:grpSpPr>
        <p:grpSp>
          <p:nvGrpSpPr>
            <p:cNvPr id="115" name="Group 114"/>
            <p:cNvGrpSpPr/>
            <p:nvPr/>
          </p:nvGrpSpPr>
          <p:grpSpPr>
            <a:xfrm>
              <a:off x="328347" y="2358673"/>
              <a:ext cx="1795346" cy="2335292"/>
              <a:chOff x="976398" y="1950478"/>
              <a:chExt cx="1795346" cy="2335292"/>
            </a:xfrm>
          </p:grpSpPr>
          <p:grpSp>
            <p:nvGrpSpPr>
              <p:cNvPr id="117" name="Group 116"/>
              <p:cNvGrpSpPr/>
              <p:nvPr/>
            </p:nvGrpSpPr>
            <p:grpSpPr>
              <a:xfrm>
                <a:off x="976398" y="1950478"/>
                <a:ext cx="1795346" cy="2335292"/>
                <a:chOff x="1544242" y="2039688"/>
                <a:chExt cx="1795346" cy="2335292"/>
              </a:xfrm>
            </p:grpSpPr>
            <p:grpSp>
              <p:nvGrpSpPr>
                <p:cNvPr id="119" name="Group 118"/>
                <p:cNvGrpSpPr/>
                <p:nvPr/>
              </p:nvGrpSpPr>
              <p:grpSpPr>
                <a:xfrm>
                  <a:off x="1544242" y="2039688"/>
                  <a:ext cx="1795346" cy="2335292"/>
                  <a:chOff x="1544242" y="2039688"/>
                  <a:chExt cx="1795346" cy="2335292"/>
                </a:xfrm>
              </p:grpSpPr>
              <p:sp>
                <p:nvSpPr>
                  <p:cNvPr id="121" name="Rounded Rectangle 120"/>
                  <p:cNvSpPr/>
                  <p:nvPr/>
                </p:nvSpPr>
                <p:spPr>
                  <a:xfrm>
                    <a:off x="1544242" y="2039688"/>
                    <a:ext cx="1795346" cy="2330605"/>
                  </a:xfrm>
                  <a:prstGeom prst="roundRect">
                    <a:avLst/>
                  </a:prstGeom>
                  <a:ln w="76200">
                    <a:solidFill>
                      <a:srgbClr val="25344F"/>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2" name="Rounded Rectangle 121"/>
                  <p:cNvSpPr/>
                  <p:nvPr/>
                </p:nvSpPr>
                <p:spPr>
                  <a:xfrm>
                    <a:off x="1544242" y="3563812"/>
                    <a:ext cx="1795346" cy="811168"/>
                  </a:xfrm>
                  <a:prstGeom prst="roundRect">
                    <a:avLst>
                      <a:gd name="adj" fmla="val 31556"/>
                    </a:avLst>
                  </a:prstGeom>
                  <a:solidFill>
                    <a:srgbClr val="374D76"/>
                  </a:solidFill>
                  <a:ln>
                    <a:noFill/>
                  </a:ln>
                  <a:effectLst/>
                  <a:scene3d>
                    <a:camera prst="orthographicFront">
                      <a:rot lat="0" lon="0" rev="0"/>
                    </a:camera>
                    <a:lightRig rig="threePt" dir="t">
                      <a:rot lat="0" lon="0" rev="19800000"/>
                    </a:lightRig>
                  </a:scene3d>
                  <a:sp3d prstMaterial="flat"/>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600" dirty="0" smtClean="0"/>
                      <a:t>Dev Client Unit</a:t>
                    </a:r>
                    <a:endParaRPr lang="en-US" sz="1600" dirty="0"/>
                  </a:p>
                </p:txBody>
              </p:sp>
            </p:grpSp>
            <p:pic>
              <p:nvPicPr>
                <p:cNvPr id="120" name="Picture 1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1346" y="2283615"/>
                  <a:ext cx="1221138" cy="1049200"/>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pic>
          </p:grpSp>
          <p:sp>
            <p:nvSpPr>
              <p:cNvPr id="118" name="Rectangle 117"/>
              <p:cNvSpPr/>
              <p:nvPr/>
            </p:nvSpPr>
            <p:spPr>
              <a:xfrm>
                <a:off x="1013794" y="3460940"/>
                <a:ext cx="1744837" cy="296582"/>
              </a:xfrm>
              <a:prstGeom prst="rect">
                <a:avLst/>
              </a:prstGeom>
              <a:solidFill>
                <a:srgbClr val="374D76"/>
              </a:solidFill>
              <a:ln>
                <a:noFill/>
              </a:ln>
              <a:effectLst/>
              <a:scene3d>
                <a:camera prst="orthographicFront">
                  <a:rot lat="0" lon="0" rev="0"/>
                </a:camera>
                <a:lightRig rig="threePt" dir="t">
                  <a:rot lat="0" lon="0" rev="19800000"/>
                </a:lightRig>
              </a:scene3d>
              <a:sp3d prstMaterial="fla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grpSp>
        <p:sp>
          <p:nvSpPr>
            <p:cNvPr id="116" name="Rounded Rectangle 115"/>
            <p:cNvSpPr/>
            <p:nvPr/>
          </p:nvSpPr>
          <p:spPr>
            <a:xfrm>
              <a:off x="328342" y="2359593"/>
              <a:ext cx="1795346" cy="2330605"/>
            </a:xfrm>
            <a:prstGeom prst="roundRect">
              <a:avLst/>
            </a:prstGeom>
            <a:noFill/>
            <a:ln w="76200">
              <a:solidFill>
                <a:srgbClr val="374C75"/>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sp>
        <p:nvSpPr>
          <p:cNvPr id="7" name="TextBox 6"/>
          <p:cNvSpPr txBox="1"/>
          <p:nvPr/>
        </p:nvSpPr>
        <p:spPr>
          <a:xfrm>
            <a:off x="280658" y="224640"/>
            <a:ext cx="5720256" cy="707886"/>
          </a:xfrm>
          <a:prstGeom prst="rect">
            <a:avLst/>
          </a:prstGeom>
          <a:noFill/>
        </p:spPr>
        <p:txBody>
          <a:bodyPr wrap="square" rtlCol="0">
            <a:spAutoFit/>
          </a:bodyPr>
          <a:lstStyle/>
          <a:p>
            <a:r>
              <a:rPr lang="en-US" sz="4000" dirty="0" smtClean="0"/>
              <a:t>Testing images</a:t>
            </a:r>
            <a:endParaRPr lang="en-US" sz="4000" dirty="0"/>
          </a:p>
        </p:txBody>
      </p:sp>
      <p:sp>
        <p:nvSpPr>
          <p:cNvPr id="141" name="TextBox 140"/>
          <p:cNvSpPr txBox="1"/>
          <p:nvPr/>
        </p:nvSpPr>
        <p:spPr>
          <a:xfrm>
            <a:off x="4621061" y="3067197"/>
            <a:ext cx="2395111" cy="707886"/>
          </a:xfrm>
          <a:prstGeom prst="rect">
            <a:avLst/>
          </a:prstGeom>
          <a:noFill/>
        </p:spPr>
        <p:txBody>
          <a:bodyPr wrap="square" rtlCol="0">
            <a:spAutoFit/>
          </a:bodyPr>
          <a:lstStyle/>
          <a:p>
            <a:r>
              <a:rPr lang="en-US" sz="4000" dirty="0" smtClean="0">
                <a:solidFill>
                  <a:schemeClr val="bg1"/>
                </a:solidFill>
              </a:rPr>
              <a:t>Stage #2</a:t>
            </a:r>
            <a:endParaRPr lang="en-US" sz="4000" dirty="0">
              <a:solidFill>
                <a:schemeClr val="bg1"/>
              </a:solidFill>
            </a:endParaRPr>
          </a:p>
        </p:txBody>
      </p:sp>
      <p:grpSp>
        <p:nvGrpSpPr>
          <p:cNvPr id="142" name="Group 141"/>
          <p:cNvGrpSpPr/>
          <p:nvPr/>
        </p:nvGrpSpPr>
        <p:grpSpPr>
          <a:xfrm>
            <a:off x="294700" y="2564447"/>
            <a:ext cx="1795351" cy="2335292"/>
            <a:chOff x="328342" y="2358673"/>
            <a:chExt cx="1795351" cy="2335292"/>
          </a:xfrm>
        </p:grpSpPr>
        <p:grpSp>
          <p:nvGrpSpPr>
            <p:cNvPr id="143" name="Group 142"/>
            <p:cNvGrpSpPr/>
            <p:nvPr/>
          </p:nvGrpSpPr>
          <p:grpSpPr>
            <a:xfrm>
              <a:off x="328347" y="2358673"/>
              <a:ext cx="1795346" cy="2335292"/>
              <a:chOff x="976398" y="1950478"/>
              <a:chExt cx="1795346" cy="2335292"/>
            </a:xfrm>
          </p:grpSpPr>
          <p:grpSp>
            <p:nvGrpSpPr>
              <p:cNvPr id="145" name="Group 144"/>
              <p:cNvGrpSpPr/>
              <p:nvPr/>
            </p:nvGrpSpPr>
            <p:grpSpPr>
              <a:xfrm>
                <a:off x="976398" y="1950478"/>
                <a:ext cx="1795346" cy="2335292"/>
                <a:chOff x="1544242" y="2039688"/>
                <a:chExt cx="1795346" cy="2335292"/>
              </a:xfrm>
            </p:grpSpPr>
            <p:grpSp>
              <p:nvGrpSpPr>
                <p:cNvPr id="147" name="Group 146"/>
                <p:cNvGrpSpPr/>
                <p:nvPr/>
              </p:nvGrpSpPr>
              <p:grpSpPr>
                <a:xfrm>
                  <a:off x="1544242" y="2039688"/>
                  <a:ext cx="1795346" cy="2335292"/>
                  <a:chOff x="1544242" y="2039688"/>
                  <a:chExt cx="1795346" cy="2335292"/>
                </a:xfrm>
                <a:scene3d>
                  <a:camera prst="perspectiveHeroicExtremeRightFacing"/>
                  <a:lightRig rig="threePt" dir="t"/>
                </a:scene3d>
              </p:grpSpPr>
              <p:sp>
                <p:nvSpPr>
                  <p:cNvPr id="149" name="Rounded Rectangle 148"/>
                  <p:cNvSpPr/>
                  <p:nvPr/>
                </p:nvSpPr>
                <p:spPr>
                  <a:xfrm>
                    <a:off x="1544242" y="2039688"/>
                    <a:ext cx="1795346" cy="2330605"/>
                  </a:xfrm>
                  <a:prstGeom prst="roundRect">
                    <a:avLst/>
                  </a:prstGeom>
                  <a:ln w="76200">
                    <a:solidFill>
                      <a:srgbClr val="25344F"/>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50" name="Rounded Rectangle 149"/>
                  <p:cNvSpPr/>
                  <p:nvPr/>
                </p:nvSpPr>
                <p:spPr>
                  <a:xfrm>
                    <a:off x="1544242" y="3563812"/>
                    <a:ext cx="1795346" cy="811168"/>
                  </a:xfrm>
                  <a:prstGeom prst="roundRect">
                    <a:avLst>
                      <a:gd name="adj" fmla="val 36253"/>
                    </a:avLst>
                  </a:prstGeom>
                  <a:solidFill>
                    <a:schemeClr val="accent2"/>
                  </a:solidFill>
                  <a:ln>
                    <a:noFill/>
                  </a:ln>
                  <a:sp3d/>
                </p:spPr>
                <p:style>
                  <a:lnRef idx="0">
                    <a:scrgbClr r="0" g="0" b="0"/>
                  </a:lnRef>
                  <a:fillRef idx="0">
                    <a:scrgbClr r="0" g="0" b="0"/>
                  </a:fillRef>
                  <a:effectRef idx="0">
                    <a:scrgbClr r="0" g="0" b="0"/>
                  </a:effectRef>
                  <a:fontRef idx="minor">
                    <a:schemeClr val="lt1"/>
                  </a:fontRef>
                </p:style>
                <p:txBody>
                  <a:bodyPr rtlCol="0" anchor="ctr"/>
                  <a:lstStyle/>
                  <a:p>
                    <a:pPr algn="ctr"/>
                    <a:r>
                      <a:rPr lang="en-US" dirty="0" smtClean="0"/>
                      <a:t>DEV</a:t>
                    </a:r>
                  </a:p>
                </p:txBody>
              </p:sp>
            </p:grpSp>
            <p:pic>
              <p:nvPicPr>
                <p:cNvPr id="148" name="Picture 14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1346" y="2283615"/>
                  <a:ext cx="1221138" cy="1049200"/>
                </a:xfrm>
                <a:prstGeom prst="rect">
                  <a:avLst/>
                </a:prstGeom>
                <a:noFill/>
                <a:ln w="9525" cap="flat" cmpd="sng" algn="ctr">
                  <a:noFill/>
                  <a:prstDash val="solid"/>
                  <a:round/>
                  <a:headEnd type="none" w="med" len="med"/>
                  <a:tailEnd type="none" w="med" len="med"/>
                </a:ln>
                <a:scene3d>
                  <a:camera prst="perspectiveHeroicExtremeRightFacing"/>
                  <a:lightRig rig="threePt" dir="t"/>
                </a:scene3d>
              </p:spPr>
              <p:style>
                <a:lnRef idx="0">
                  <a:scrgbClr r="0" g="0" b="0"/>
                </a:lnRef>
                <a:fillRef idx="0">
                  <a:scrgbClr r="0" g="0" b="0"/>
                </a:fillRef>
                <a:effectRef idx="0">
                  <a:scrgbClr r="0" g="0" b="0"/>
                </a:effectRef>
                <a:fontRef idx="minor">
                  <a:schemeClr val="accent2"/>
                </a:fontRef>
              </p:style>
            </p:pic>
          </p:grpSp>
          <p:sp>
            <p:nvSpPr>
              <p:cNvPr id="146" name="Rectangle 145"/>
              <p:cNvSpPr/>
              <p:nvPr/>
            </p:nvSpPr>
            <p:spPr>
              <a:xfrm>
                <a:off x="1026907" y="3436373"/>
                <a:ext cx="1744837" cy="296582"/>
              </a:xfrm>
              <a:prstGeom prst="rect">
                <a:avLst/>
              </a:prstGeom>
              <a:solidFill>
                <a:srgbClr val="374D76"/>
              </a:solidFill>
              <a:ln>
                <a:noFill/>
              </a:ln>
              <a:effectLst/>
              <a:scene3d>
                <a:camera prst="perspectiveHeroicExtremeRightFacing"/>
                <a:lightRig rig="threePt" dir="t">
                  <a:rot lat="0" lon="0" rev="19800000"/>
                </a:lightRig>
              </a:scene3d>
              <a:sp3d prstMaterial="fla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grpSp>
        <p:sp>
          <p:nvSpPr>
            <p:cNvPr id="144" name="Rounded Rectangle 143"/>
            <p:cNvSpPr/>
            <p:nvPr/>
          </p:nvSpPr>
          <p:spPr>
            <a:xfrm>
              <a:off x="328342" y="2359593"/>
              <a:ext cx="1795346" cy="2330605"/>
            </a:xfrm>
            <a:prstGeom prst="roundRect">
              <a:avLst/>
            </a:prstGeom>
            <a:noFill/>
            <a:ln w="76200">
              <a:solidFill>
                <a:srgbClr val="374C75"/>
              </a:solidFill>
              <a:headEnd type="none" w="med" len="med"/>
              <a:tailEnd type="none" w="med" len="med"/>
            </a:ln>
            <a:scene3d>
              <a:camera prst="perspectiveHeroicExtremeRightFacing"/>
              <a:lightRig rig="threePt" dir="t"/>
            </a:scene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151" name="Group 150"/>
          <p:cNvGrpSpPr/>
          <p:nvPr/>
        </p:nvGrpSpPr>
        <p:grpSpPr>
          <a:xfrm>
            <a:off x="1308621" y="2408791"/>
            <a:ext cx="1795346" cy="2335292"/>
            <a:chOff x="1342263" y="2203017"/>
            <a:chExt cx="1795346" cy="2335292"/>
          </a:xfrm>
        </p:grpSpPr>
        <p:grpSp>
          <p:nvGrpSpPr>
            <p:cNvPr id="152" name="Group 151"/>
            <p:cNvGrpSpPr/>
            <p:nvPr/>
          </p:nvGrpSpPr>
          <p:grpSpPr>
            <a:xfrm>
              <a:off x="1342263" y="2203017"/>
              <a:ext cx="1795346" cy="2335292"/>
              <a:chOff x="976398" y="1950478"/>
              <a:chExt cx="1795346" cy="2335292"/>
            </a:xfrm>
          </p:grpSpPr>
          <p:grpSp>
            <p:nvGrpSpPr>
              <p:cNvPr id="154" name="Group 153"/>
              <p:cNvGrpSpPr/>
              <p:nvPr/>
            </p:nvGrpSpPr>
            <p:grpSpPr>
              <a:xfrm>
                <a:off x="976398" y="1950478"/>
                <a:ext cx="1795346" cy="2335292"/>
                <a:chOff x="1544242" y="2039688"/>
                <a:chExt cx="1795346" cy="2335292"/>
              </a:xfrm>
            </p:grpSpPr>
            <p:grpSp>
              <p:nvGrpSpPr>
                <p:cNvPr id="156" name="Group 155"/>
                <p:cNvGrpSpPr/>
                <p:nvPr/>
              </p:nvGrpSpPr>
              <p:grpSpPr>
                <a:xfrm>
                  <a:off x="1544242" y="2039688"/>
                  <a:ext cx="1795346" cy="2335292"/>
                  <a:chOff x="1544242" y="2039688"/>
                  <a:chExt cx="1795346" cy="2335292"/>
                </a:xfrm>
                <a:scene3d>
                  <a:camera prst="perspectiveHeroicExtremeRightFacing"/>
                  <a:lightRig rig="threePt" dir="t"/>
                </a:scene3d>
              </p:grpSpPr>
              <p:sp>
                <p:nvSpPr>
                  <p:cNvPr id="158" name="Rounded Rectangle 157"/>
                  <p:cNvSpPr/>
                  <p:nvPr/>
                </p:nvSpPr>
                <p:spPr>
                  <a:xfrm>
                    <a:off x="1544242" y="2039688"/>
                    <a:ext cx="1795346" cy="2330605"/>
                  </a:xfrm>
                  <a:prstGeom prst="roundRect">
                    <a:avLst/>
                  </a:prstGeom>
                  <a:ln w="76200">
                    <a:solidFill>
                      <a:srgbClr val="374D76"/>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59" name="Rounded Rectangle 158"/>
                  <p:cNvSpPr/>
                  <p:nvPr/>
                </p:nvSpPr>
                <p:spPr>
                  <a:xfrm>
                    <a:off x="1544242" y="3563812"/>
                    <a:ext cx="1795346" cy="811168"/>
                  </a:xfrm>
                  <a:prstGeom prst="roundRect">
                    <a:avLst>
                      <a:gd name="adj" fmla="val 36253"/>
                    </a:avLst>
                  </a:prstGeom>
                  <a:solidFill>
                    <a:schemeClr val="accent2"/>
                  </a:solidFill>
                  <a:ln>
                    <a:noFill/>
                  </a:ln>
                  <a:sp3d/>
                </p:spPr>
                <p:style>
                  <a:lnRef idx="0">
                    <a:scrgbClr r="0" g="0" b="0"/>
                  </a:lnRef>
                  <a:fillRef idx="0">
                    <a:scrgbClr r="0" g="0" b="0"/>
                  </a:fillRef>
                  <a:effectRef idx="0">
                    <a:scrgbClr r="0" g="0" b="0"/>
                  </a:effectRef>
                  <a:fontRef idx="minor">
                    <a:schemeClr val="lt1"/>
                  </a:fontRef>
                </p:style>
                <p:txBody>
                  <a:bodyPr rtlCol="0" anchor="ctr"/>
                  <a:lstStyle/>
                  <a:p>
                    <a:pPr algn="ctr"/>
                    <a:r>
                      <a:rPr lang="en-US" dirty="0" smtClean="0"/>
                      <a:t>BETA</a:t>
                    </a:r>
                  </a:p>
                </p:txBody>
              </p:sp>
            </p:grpSp>
            <p:pic>
              <p:nvPicPr>
                <p:cNvPr id="157" name="Picture 15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1346" y="2283615"/>
                  <a:ext cx="1221138" cy="1049200"/>
                </a:xfrm>
                <a:prstGeom prst="rect">
                  <a:avLst/>
                </a:prstGeom>
                <a:noFill/>
                <a:ln w="9525" cap="flat" cmpd="sng" algn="ctr">
                  <a:noFill/>
                  <a:prstDash val="solid"/>
                  <a:round/>
                  <a:headEnd type="none" w="med" len="med"/>
                  <a:tailEnd type="none" w="med" len="med"/>
                </a:ln>
                <a:scene3d>
                  <a:camera prst="perspectiveHeroicExtremeRightFacing"/>
                  <a:lightRig rig="threePt" dir="t"/>
                </a:scene3d>
              </p:spPr>
              <p:style>
                <a:lnRef idx="0">
                  <a:scrgbClr r="0" g="0" b="0"/>
                </a:lnRef>
                <a:fillRef idx="0">
                  <a:scrgbClr r="0" g="0" b="0"/>
                </a:fillRef>
                <a:effectRef idx="0">
                  <a:scrgbClr r="0" g="0" b="0"/>
                </a:effectRef>
                <a:fontRef idx="minor">
                  <a:schemeClr val="accent2"/>
                </a:fontRef>
              </p:style>
            </p:pic>
          </p:grpSp>
          <p:sp>
            <p:nvSpPr>
              <p:cNvPr id="155" name="Rectangle 154"/>
              <p:cNvSpPr/>
              <p:nvPr/>
            </p:nvSpPr>
            <p:spPr>
              <a:xfrm>
                <a:off x="1026907" y="3436373"/>
                <a:ext cx="1744837" cy="296582"/>
              </a:xfrm>
              <a:prstGeom prst="rect">
                <a:avLst/>
              </a:prstGeom>
              <a:solidFill>
                <a:srgbClr val="374D76"/>
              </a:solidFill>
              <a:ln>
                <a:noFill/>
              </a:ln>
              <a:effectLst/>
              <a:scene3d>
                <a:camera prst="perspectiveHeroicExtremeRightFacing"/>
                <a:lightRig rig="threePt" dir="t">
                  <a:rot lat="0" lon="0" rev="19800000"/>
                </a:lightRig>
              </a:scene3d>
              <a:sp3d prstMaterial="fla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grpSp>
        <p:sp>
          <p:nvSpPr>
            <p:cNvPr id="153" name="Rounded Rectangle 152"/>
            <p:cNvSpPr/>
            <p:nvPr/>
          </p:nvSpPr>
          <p:spPr>
            <a:xfrm>
              <a:off x="1342263" y="2203017"/>
              <a:ext cx="1795346" cy="2330605"/>
            </a:xfrm>
            <a:prstGeom prst="roundRect">
              <a:avLst/>
            </a:prstGeom>
            <a:noFill/>
            <a:ln w="76200">
              <a:solidFill>
                <a:srgbClr val="374C75"/>
              </a:solidFill>
              <a:headEnd type="none" w="med" len="med"/>
              <a:tailEnd type="none" w="med" len="med"/>
            </a:ln>
            <a:scene3d>
              <a:camera prst="perspectiveHeroicExtremeRightFacing"/>
              <a:lightRig rig="threePt" dir="t"/>
            </a:scene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160" name="Group 159"/>
          <p:cNvGrpSpPr/>
          <p:nvPr/>
        </p:nvGrpSpPr>
        <p:grpSpPr>
          <a:xfrm>
            <a:off x="2385948" y="2257822"/>
            <a:ext cx="1808245" cy="2345461"/>
            <a:chOff x="2419590" y="2052048"/>
            <a:chExt cx="1808245" cy="2345461"/>
          </a:xfrm>
        </p:grpSpPr>
        <p:grpSp>
          <p:nvGrpSpPr>
            <p:cNvPr id="161" name="Group 160"/>
            <p:cNvGrpSpPr/>
            <p:nvPr/>
          </p:nvGrpSpPr>
          <p:grpSpPr>
            <a:xfrm>
              <a:off x="2419590" y="2062217"/>
              <a:ext cx="1795346" cy="2335292"/>
              <a:chOff x="976398" y="1950478"/>
              <a:chExt cx="1795346" cy="2335292"/>
            </a:xfrm>
          </p:grpSpPr>
          <p:grpSp>
            <p:nvGrpSpPr>
              <p:cNvPr id="163" name="Group 162"/>
              <p:cNvGrpSpPr/>
              <p:nvPr/>
            </p:nvGrpSpPr>
            <p:grpSpPr>
              <a:xfrm>
                <a:off x="976398" y="1950478"/>
                <a:ext cx="1795346" cy="2335292"/>
                <a:chOff x="1544242" y="2039688"/>
                <a:chExt cx="1795346" cy="2335292"/>
              </a:xfrm>
            </p:grpSpPr>
            <p:grpSp>
              <p:nvGrpSpPr>
                <p:cNvPr id="165" name="Group 164"/>
                <p:cNvGrpSpPr/>
                <p:nvPr/>
              </p:nvGrpSpPr>
              <p:grpSpPr>
                <a:xfrm>
                  <a:off x="1544242" y="2039688"/>
                  <a:ext cx="1795346" cy="2335292"/>
                  <a:chOff x="1544242" y="2039688"/>
                  <a:chExt cx="1795346" cy="2335292"/>
                </a:xfrm>
                <a:scene3d>
                  <a:camera prst="perspectiveHeroicExtremeRightFacing"/>
                  <a:lightRig rig="threePt" dir="t"/>
                </a:scene3d>
              </p:grpSpPr>
              <p:sp>
                <p:nvSpPr>
                  <p:cNvPr id="167" name="Rounded Rectangle 166"/>
                  <p:cNvSpPr/>
                  <p:nvPr/>
                </p:nvSpPr>
                <p:spPr>
                  <a:xfrm>
                    <a:off x="1544242" y="2039688"/>
                    <a:ext cx="1795346" cy="2330605"/>
                  </a:xfrm>
                  <a:prstGeom prst="roundRect">
                    <a:avLst/>
                  </a:prstGeom>
                  <a:ln w="76200">
                    <a:solidFill>
                      <a:srgbClr val="374D76"/>
                    </a:solidFill>
                    <a:headEnd type="none" w="med" len="med"/>
                    <a:tailEnd type="none" w="med" len="med"/>
                  </a:ln>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68" name="Rounded Rectangle 167"/>
                  <p:cNvSpPr/>
                  <p:nvPr/>
                </p:nvSpPr>
                <p:spPr>
                  <a:xfrm>
                    <a:off x="1544242" y="3563812"/>
                    <a:ext cx="1795346" cy="811168"/>
                  </a:xfrm>
                  <a:prstGeom prst="roundRect">
                    <a:avLst>
                      <a:gd name="adj" fmla="val 36253"/>
                    </a:avLst>
                  </a:prstGeom>
                  <a:solidFill>
                    <a:schemeClr val="accent2"/>
                  </a:solidFill>
                  <a:ln>
                    <a:noFill/>
                  </a:ln>
                  <a:sp3d/>
                </p:spPr>
                <p:style>
                  <a:lnRef idx="0">
                    <a:scrgbClr r="0" g="0" b="0"/>
                  </a:lnRef>
                  <a:fillRef idx="0">
                    <a:scrgbClr r="0" g="0" b="0"/>
                  </a:fillRef>
                  <a:effectRef idx="0">
                    <a:scrgbClr r="0" g="0" b="0"/>
                  </a:effectRef>
                  <a:fontRef idx="minor">
                    <a:schemeClr val="lt1"/>
                  </a:fontRef>
                </p:style>
                <p:txBody>
                  <a:bodyPr rtlCol="0" anchor="ctr"/>
                  <a:lstStyle/>
                  <a:p>
                    <a:pPr algn="ctr"/>
                    <a:r>
                      <a:rPr lang="en-US" dirty="0" smtClean="0"/>
                      <a:t>RC</a:t>
                    </a:r>
                  </a:p>
                </p:txBody>
              </p:sp>
            </p:grpSp>
            <p:pic>
              <p:nvPicPr>
                <p:cNvPr id="166" name="Picture 16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1346" y="2283615"/>
                  <a:ext cx="1221138" cy="1049200"/>
                </a:xfrm>
                <a:prstGeom prst="rect">
                  <a:avLst/>
                </a:prstGeom>
                <a:noFill/>
                <a:ln w="9525" cap="flat" cmpd="sng" algn="ctr">
                  <a:noFill/>
                  <a:prstDash val="solid"/>
                  <a:round/>
                  <a:headEnd type="none" w="med" len="med"/>
                  <a:tailEnd type="none" w="med" len="med"/>
                </a:ln>
                <a:scene3d>
                  <a:camera prst="perspectiveHeroicExtremeRightFacing"/>
                  <a:lightRig rig="threePt" dir="t"/>
                </a:scene3d>
              </p:spPr>
              <p:style>
                <a:lnRef idx="0">
                  <a:scrgbClr r="0" g="0" b="0"/>
                </a:lnRef>
                <a:fillRef idx="0">
                  <a:scrgbClr r="0" g="0" b="0"/>
                </a:fillRef>
                <a:effectRef idx="0">
                  <a:scrgbClr r="0" g="0" b="0"/>
                </a:effectRef>
                <a:fontRef idx="minor">
                  <a:schemeClr val="accent2"/>
                </a:fontRef>
              </p:style>
            </p:pic>
          </p:grpSp>
          <p:sp>
            <p:nvSpPr>
              <p:cNvPr id="164" name="Rectangle 163"/>
              <p:cNvSpPr/>
              <p:nvPr/>
            </p:nvSpPr>
            <p:spPr>
              <a:xfrm>
                <a:off x="1026907" y="3436373"/>
                <a:ext cx="1744837" cy="296582"/>
              </a:xfrm>
              <a:prstGeom prst="rect">
                <a:avLst/>
              </a:prstGeom>
              <a:solidFill>
                <a:srgbClr val="374D76"/>
              </a:solidFill>
              <a:ln>
                <a:noFill/>
              </a:ln>
              <a:effectLst/>
              <a:scene3d>
                <a:camera prst="perspectiveHeroicExtremeRightFacing"/>
                <a:lightRig rig="threePt" dir="t">
                  <a:rot lat="0" lon="0" rev="19800000"/>
                </a:lightRig>
              </a:scene3d>
              <a:sp3d prstMaterial="fla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grpSp>
        <p:sp>
          <p:nvSpPr>
            <p:cNvPr id="162" name="Rounded Rectangle 161"/>
            <p:cNvSpPr/>
            <p:nvPr/>
          </p:nvSpPr>
          <p:spPr>
            <a:xfrm>
              <a:off x="2432489" y="2052048"/>
              <a:ext cx="1795346" cy="2330605"/>
            </a:xfrm>
            <a:prstGeom prst="roundRect">
              <a:avLst/>
            </a:prstGeom>
            <a:noFill/>
            <a:ln w="76200">
              <a:solidFill>
                <a:srgbClr val="374C75"/>
              </a:solidFill>
              <a:headEnd type="none" w="med" len="med"/>
              <a:tailEnd type="none" w="med" len="med"/>
            </a:ln>
            <a:scene3d>
              <a:camera prst="perspectiveHeroicExtremeRightFacing"/>
              <a:lightRig rig="threePt" dir="t"/>
            </a:scene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sp>
        <p:nvSpPr>
          <p:cNvPr id="169" name="TextBox 168"/>
          <p:cNvSpPr txBox="1"/>
          <p:nvPr/>
        </p:nvSpPr>
        <p:spPr>
          <a:xfrm>
            <a:off x="357424" y="5488769"/>
            <a:ext cx="4018899" cy="646331"/>
          </a:xfrm>
          <a:prstGeom prst="rect">
            <a:avLst/>
          </a:prstGeom>
          <a:noFill/>
        </p:spPr>
        <p:txBody>
          <a:bodyPr wrap="square" rtlCol="0">
            <a:spAutoFit/>
          </a:bodyPr>
          <a:lstStyle/>
          <a:p>
            <a:r>
              <a:rPr lang="en-US" sz="3600" dirty="0" smtClean="0"/>
              <a:t>Von: Build images</a:t>
            </a:r>
            <a:endParaRPr lang="en-US" sz="3600" dirty="0"/>
          </a:p>
        </p:txBody>
      </p:sp>
      <p:sp>
        <p:nvSpPr>
          <p:cNvPr id="2" name="Striped Right Arrow 1"/>
          <p:cNvSpPr/>
          <p:nvPr/>
        </p:nvSpPr>
        <p:spPr>
          <a:xfrm>
            <a:off x="4145535" y="3144148"/>
            <a:ext cx="1625260" cy="748403"/>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TextBox 169"/>
          <p:cNvSpPr txBox="1"/>
          <p:nvPr/>
        </p:nvSpPr>
        <p:spPr>
          <a:xfrm>
            <a:off x="6425820" y="5489210"/>
            <a:ext cx="5494020" cy="584775"/>
          </a:xfrm>
          <a:prstGeom prst="rect">
            <a:avLst/>
          </a:prstGeom>
          <a:noFill/>
        </p:spPr>
        <p:txBody>
          <a:bodyPr wrap="square" rtlCol="0">
            <a:spAutoFit/>
          </a:bodyPr>
          <a:lstStyle/>
          <a:p>
            <a:pPr algn="r"/>
            <a:r>
              <a:rPr lang="en-US" sz="3200" dirty="0" err="1" smtClean="0"/>
              <a:t>Für</a:t>
            </a:r>
            <a:r>
              <a:rPr lang="en-US" sz="3200" dirty="0" smtClean="0"/>
              <a:t> </a:t>
            </a:r>
            <a:r>
              <a:rPr lang="en-US" sz="3200" dirty="0" err="1" smtClean="0"/>
              <a:t>sowohl</a:t>
            </a:r>
            <a:r>
              <a:rPr lang="en-US" sz="3200" dirty="0" smtClean="0"/>
              <a:t> client </a:t>
            </a:r>
            <a:r>
              <a:rPr lang="en-US" sz="3200" dirty="0" err="1" smtClean="0"/>
              <a:t>wie</a:t>
            </a:r>
            <a:r>
              <a:rPr lang="en-US" sz="3200" dirty="0" smtClean="0"/>
              <a:t> server</a:t>
            </a:r>
            <a:endParaRPr lang="en-US" sz="3200" dirty="0"/>
          </a:p>
        </p:txBody>
      </p:sp>
      <p:grpSp>
        <p:nvGrpSpPr>
          <p:cNvPr id="171" name="Group 170"/>
          <p:cNvGrpSpPr/>
          <p:nvPr/>
        </p:nvGrpSpPr>
        <p:grpSpPr>
          <a:xfrm>
            <a:off x="6143942" y="2643469"/>
            <a:ext cx="1795351" cy="2335292"/>
            <a:chOff x="328342" y="2358673"/>
            <a:chExt cx="1795351" cy="2335292"/>
          </a:xfrm>
        </p:grpSpPr>
        <p:grpSp>
          <p:nvGrpSpPr>
            <p:cNvPr id="172" name="Group 171"/>
            <p:cNvGrpSpPr/>
            <p:nvPr/>
          </p:nvGrpSpPr>
          <p:grpSpPr>
            <a:xfrm>
              <a:off x="328347" y="2358673"/>
              <a:ext cx="1795346" cy="2335292"/>
              <a:chOff x="976398" y="1950478"/>
              <a:chExt cx="1795346" cy="2335292"/>
            </a:xfrm>
          </p:grpSpPr>
          <p:grpSp>
            <p:nvGrpSpPr>
              <p:cNvPr id="174" name="Group 173"/>
              <p:cNvGrpSpPr/>
              <p:nvPr/>
            </p:nvGrpSpPr>
            <p:grpSpPr>
              <a:xfrm>
                <a:off x="976398" y="1950478"/>
                <a:ext cx="1795346" cy="2335292"/>
                <a:chOff x="1544242" y="2039688"/>
                <a:chExt cx="1795346" cy="2335292"/>
              </a:xfrm>
            </p:grpSpPr>
            <p:grpSp>
              <p:nvGrpSpPr>
                <p:cNvPr id="176" name="Group 175"/>
                <p:cNvGrpSpPr/>
                <p:nvPr/>
              </p:nvGrpSpPr>
              <p:grpSpPr>
                <a:xfrm>
                  <a:off x="1544242" y="2039688"/>
                  <a:ext cx="1795346" cy="2335292"/>
                  <a:chOff x="1544242" y="2039688"/>
                  <a:chExt cx="1795346" cy="2335292"/>
                </a:xfrm>
              </p:grpSpPr>
              <p:sp>
                <p:nvSpPr>
                  <p:cNvPr id="178" name="Rounded Rectangle 177"/>
                  <p:cNvSpPr/>
                  <p:nvPr/>
                </p:nvSpPr>
                <p:spPr>
                  <a:xfrm>
                    <a:off x="1544242" y="2039688"/>
                    <a:ext cx="1795346" cy="2330605"/>
                  </a:xfrm>
                  <a:prstGeom prst="roundRect">
                    <a:avLst/>
                  </a:prstGeom>
                  <a:ln w="76200">
                    <a:solidFill>
                      <a:srgbClr val="25344F"/>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79" name="Rounded Rectangle 178"/>
                  <p:cNvSpPr/>
                  <p:nvPr/>
                </p:nvSpPr>
                <p:spPr>
                  <a:xfrm>
                    <a:off x="1544242" y="3563812"/>
                    <a:ext cx="1795346" cy="811168"/>
                  </a:xfrm>
                  <a:prstGeom prst="roundRect">
                    <a:avLst>
                      <a:gd name="adj" fmla="val 31556"/>
                    </a:avLst>
                  </a:prstGeom>
                  <a:solidFill>
                    <a:srgbClr val="374D76"/>
                  </a:solidFill>
                  <a:ln>
                    <a:noFill/>
                  </a:ln>
                  <a:effectLst/>
                  <a:scene3d>
                    <a:camera prst="orthographicFront">
                      <a:rot lat="0" lon="0" rev="0"/>
                    </a:camera>
                    <a:lightRig rig="threePt" dir="t">
                      <a:rot lat="0" lon="0" rev="19800000"/>
                    </a:lightRig>
                  </a:scene3d>
                  <a:sp3d prstMaterial="flat"/>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600" dirty="0" smtClean="0"/>
                      <a:t>DEV server Unit</a:t>
                    </a:r>
                    <a:endParaRPr lang="en-US" sz="1600" dirty="0"/>
                  </a:p>
                </p:txBody>
              </p:sp>
            </p:grpSp>
            <p:pic>
              <p:nvPicPr>
                <p:cNvPr id="177" name="Picture 17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1346" y="2283615"/>
                  <a:ext cx="1221138" cy="1049200"/>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pic>
          </p:grpSp>
          <p:sp>
            <p:nvSpPr>
              <p:cNvPr id="175" name="Rectangle 174"/>
              <p:cNvSpPr/>
              <p:nvPr/>
            </p:nvSpPr>
            <p:spPr>
              <a:xfrm>
                <a:off x="1013794" y="3460940"/>
                <a:ext cx="1744837" cy="296582"/>
              </a:xfrm>
              <a:prstGeom prst="rect">
                <a:avLst/>
              </a:prstGeom>
              <a:solidFill>
                <a:srgbClr val="374D76"/>
              </a:solidFill>
              <a:ln>
                <a:noFill/>
              </a:ln>
              <a:effectLst/>
              <a:scene3d>
                <a:camera prst="orthographicFront">
                  <a:rot lat="0" lon="0" rev="0"/>
                </a:camera>
                <a:lightRig rig="threePt" dir="t">
                  <a:rot lat="0" lon="0" rev="19800000"/>
                </a:lightRig>
              </a:scene3d>
              <a:sp3d prstMaterial="fla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grpSp>
        <p:sp>
          <p:nvSpPr>
            <p:cNvPr id="173" name="Rounded Rectangle 172"/>
            <p:cNvSpPr/>
            <p:nvPr/>
          </p:nvSpPr>
          <p:spPr>
            <a:xfrm>
              <a:off x="328342" y="2359593"/>
              <a:ext cx="1795346" cy="2330605"/>
            </a:xfrm>
            <a:prstGeom prst="roundRect">
              <a:avLst/>
            </a:prstGeom>
            <a:noFill/>
            <a:ln w="76200">
              <a:solidFill>
                <a:srgbClr val="374C75"/>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180" name="Group 179"/>
          <p:cNvGrpSpPr/>
          <p:nvPr/>
        </p:nvGrpSpPr>
        <p:grpSpPr>
          <a:xfrm>
            <a:off x="8147503" y="2643469"/>
            <a:ext cx="1795351" cy="2335292"/>
            <a:chOff x="328342" y="2358673"/>
            <a:chExt cx="1795351" cy="2335292"/>
          </a:xfrm>
        </p:grpSpPr>
        <p:grpSp>
          <p:nvGrpSpPr>
            <p:cNvPr id="181" name="Group 180"/>
            <p:cNvGrpSpPr/>
            <p:nvPr/>
          </p:nvGrpSpPr>
          <p:grpSpPr>
            <a:xfrm>
              <a:off x="328347" y="2358673"/>
              <a:ext cx="1795346" cy="2335292"/>
              <a:chOff x="976398" y="1950478"/>
              <a:chExt cx="1795346" cy="2335292"/>
            </a:xfrm>
          </p:grpSpPr>
          <p:grpSp>
            <p:nvGrpSpPr>
              <p:cNvPr id="183" name="Group 182"/>
              <p:cNvGrpSpPr/>
              <p:nvPr/>
            </p:nvGrpSpPr>
            <p:grpSpPr>
              <a:xfrm>
                <a:off x="976398" y="1950478"/>
                <a:ext cx="1795346" cy="2335292"/>
                <a:chOff x="1544242" y="2039688"/>
                <a:chExt cx="1795346" cy="2335292"/>
              </a:xfrm>
            </p:grpSpPr>
            <p:grpSp>
              <p:nvGrpSpPr>
                <p:cNvPr id="185" name="Group 184"/>
                <p:cNvGrpSpPr/>
                <p:nvPr/>
              </p:nvGrpSpPr>
              <p:grpSpPr>
                <a:xfrm>
                  <a:off x="1544242" y="2039688"/>
                  <a:ext cx="1795346" cy="2335292"/>
                  <a:chOff x="1544242" y="2039688"/>
                  <a:chExt cx="1795346" cy="2335292"/>
                </a:xfrm>
              </p:grpSpPr>
              <p:sp>
                <p:nvSpPr>
                  <p:cNvPr id="187" name="Rounded Rectangle 186"/>
                  <p:cNvSpPr/>
                  <p:nvPr/>
                </p:nvSpPr>
                <p:spPr>
                  <a:xfrm>
                    <a:off x="1544242" y="2039688"/>
                    <a:ext cx="1795346" cy="2330605"/>
                  </a:xfrm>
                  <a:prstGeom prst="roundRect">
                    <a:avLst/>
                  </a:prstGeom>
                  <a:ln w="76200">
                    <a:solidFill>
                      <a:srgbClr val="25344F"/>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88" name="Rounded Rectangle 187"/>
                  <p:cNvSpPr/>
                  <p:nvPr/>
                </p:nvSpPr>
                <p:spPr>
                  <a:xfrm>
                    <a:off x="1544242" y="3563812"/>
                    <a:ext cx="1795346" cy="811168"/>
                  </a:xfrm>
                  <a:prstGeom prst="roundRect">
                    <a:avLst>
                      <a:gd name="adj" fmla="val 31556"/>
                    </a:avLst>
                  </a:prstGeom>
                  <a:solidFill>
                    <a:srgbClr val="374D76"/>
                  </a:solidFill>
                  <a:ln>
                    <a:noFill/>
                  </a:ln>
                  <a:effectLst/>
                  <a:scene3d>
                    <a:camera prst="orthographicFront">
                      <a:rot lat="0" lon="0" rev="0"/>
                    </a:camera>
                    <a:lightRig rig="threePt" dir="t">
                      <a:rot lat="0" lon="0" rev="19800000"/>
                    </a:lightRig>
                  </a:scene3d>
                  <a:sp3d prstMaterial="flat"/>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600" dirty="0" smtClean="0"/>
                      <a:t>Beta server Unit</a:t>
                    </a:r>
                    <a:endParaRPr lang="en-US" sz="1600" dirty="0"/>
                  </a:p>
                </p:txBody>
              </p:sp>
            </p:grpSp>
            <p:pic>
              <p:nvPicPr>
                <p:cNvPr id="186" name="Picture 18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1346" y="2283615"/>
                  <a:ext cx="1221138" cy="1049200"/>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pic>
          </p:grpSp>
          <p:sp>
            <p:nvSpPr>
              <p:cNvPr id="184" name="Rectangle 183"/>
              <p:cNvSpPr/>
              <p:nvPr/>
            </p:nvSpPr>
            <p:spPr>
              <a:xfrm>
                <a:off x="1013794" y="3460940"/>
                <a:ext cx="1744837" cy="296582"/>
              </a:xfrm>
              <a:prstGeom prst="rect">
                <a:avLst/>
              </a:prstGeom>
              <a:solidFill>
                <a:srgbClr val="374D76"/>
              </a:solidFill>
              <a:ln>
                <a:noFill/>
              </a:ln>
              <a:effectLst/>
              <a:scene3d>
                <a:camera prst="orthographicFront">
                  <a:rot lat="0" lon="0" rev="0"/>
                </a:camera>
                <a:lightRig rig="threePt" dir="t">
                  <a:rot lat="0" lon="0" rev="19800000"/>
                </a:lightRig>
              </a:scene3d>
              <a:sp3d prstMaterial="fla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grpSp>
        <p:sp>
          <p:nvSpPr>
            <p:cNvPr id="182" name="Rounded Rectangle 181"/>
            <p:cNvSpPr/>
            <p:nvPr/>
          </p:nvSpPr>
          <p:spPr>
            <a:xfrm>
              <a:off x="328342" y="2359593"/>
              <a:ext cx="1795346" cy="2330605"/>
            </a:xfrm>
            <a:prstGeom prst="roundRect">
              <a:avLst/>
            </a:prstGeom>
            <a:noFill/>
            <a:ln w="76200">
              <a:solidFill>
                <a:srgbClr val="374C75"/>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189" name="Group 188"/>
          <p:cNvGrpSpPr/>
          <p:nvPr/>
        </p:nvGrpSpPr>
        <p:grpSpPr>
          <a:xfrm>
            <a:off x="10151059" y="2643469"/>
            <a:ext cx="1795351" cy="2335292"/>
            <a:chOff x="328342" y="2358673"/>
            <a:chExt cx="1795351" cy="2335292"/>
          </a:xfrm>
        </p:grpSpPr>
        <p:grpSp>
          <p:nvGrpSpPr>
            <p:cNvPr id="190" name="Group 189"/>
            <p:cNvGrpSpPr/>
            <p:nvPr/>
          </p:nvGrpSpPr>
          <p:grpSpPr>
            <a:xfrm>
              <a:off x="328347" y="2358673"/>
              <a:ext cx="1795346" cy="2335292"/>
              <a:chOff x="976398" y="1950478"/>
              <a:chExt cx="1795346" cy="2335292"/>
            </a:xfrm>
          </p:grpSpPr>
          <p:grpSp>
            <p:nvGrpSpPr>
              <p:cNvPr id="192" name="Group 191"/>
              <p:cNvGrpSpPr/>
              <p:nvPr/>
            </p:nvGrpSpPr>
            <p:grpSpPr>
              <a:xfrm>
                <a:off x="976398" y="1950478"/>
                <a:ext cx="1795346" cy="2335292"/>
                <a:chOff x="1544242" y="2039688"/>
                <a:chExt cx="1795346" cy="2335292"/>
              </a:xfrm>
            </p:grpSpPr>
            <p:grpSp>
              <p:nvGrpSpPr>
                <p:cNvPr id="194" name="Group 193"/>
                <p:cNvGrpSpPr/>
                <p:nvPr/>
              </p:nvGrpSpPr>
              <p:grpSpPr>
                <a:xfrm>
                  <a:off x="1544242" y="2039688"/>
                  <a:ext cx="1795346" cy="2335292"/>
                  <a:chOff x="1544242" y="2039688"/>
                  <a:chExt cx="1795346" cy="2335292"/>
                </a:xfrm>
              </p:grpSpPr>
              <p:sp>
                <p:nvSpPr>
                  <p:cNvPr id="196" name="Rounded Rectangle 195"/>
                  <p:cNvSpPr/>
                  <p:nvPr/>
                </p:nvSpPr>
                <p:spPr>
                  <a:xfrm>
                    <a:off x="1544242" y="2039688"/>
                    <a:ext cx="1795346" cy="2330605"/>
                  </a:xfrm>
                  <a:prstGeom prst="roundRect">
                    <a:avLst/>
                  </a:prstGeom>
                  <a:ln w="76200">
                    <a:solidFill>
                      <a:srgbClr val="25344F"/>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97" name="Rounded Rectangle 196"/>
                  <p:cNvSpPr/>
                  <p:nvPr/>
                </p:nvSpPr>
                <p:spPr>
                  <a:xfrm>
                    <a:off x="1544242" y="3563812"/>
                    <a:ext cx="1795346" cy="811168"/>
                  </a:xfrm>
                  <a:prstGeom prst="roundRect">
                    <a:avLst>
                      <a:gd name="adj" fmla="val 31556"/>
                    </a:avLst>
                  </a:prstGeom>
                  <a:solidFill>
                    <a:srgbClr val="374D76"/>
                  </a:solidFill>
                  <a:ln>
                    <a:noFill/>
                  </a:ln>
                  <a:effectLst/>
                  <a:scene3d>
                    <a:camera prst="orthographicFront">
                      <a:rot lat="0" lon="0" rev="0"/>
                    </a:camera>
                    <a:lightRig rig="threePt" dir="t">
                      <a:rot lat="0" lon="0" rev="19800000"/>
                    </a:lightRig>
                  </a:scene3d>
                  <a:sp3d prstMaterial="flat"/>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600" dirty="0" smtClean="0"/>
                      <a:t>RC server Unit</a:t>
                    </a:r>
                    <a:endParaRPr lang="en-US" sz="1600" dirty="0"/>
                  </a:p>
                </p:txBody>
              </p:sp>
            </p:grpSp>
            <p:pic>
              <p:nvPicPr>
                <p:cNvPr id="195" name="Picture 19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1346" y="2283615"/>
                  <a:ext cx="1221138" cy="1049200"/>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pic>
          </p:grpSp>
          <p:sp>
            <p:nvSpPr>
              <p:cNvPr id="193" name="Rectangle 192"/>
              <p:cNvSpPr/>
              <p:nvPr/>
            </p:nvSpPr>
            <p:spPr>
              <a:xfrm>
                <a:off x="1013794" y="3460940"/>
                <a:ext cx="1744837" cy="296582"/>
              </a:xfrm>
              <a:prstGeom prst="rect">
                <a:avLst/>
              </a:prstGeom>
              <a:solidFill>
                <a:srgbClr val="374D76"/>
              </a:solidFill>
              <a:ln>
                <a:noFill/>
              </a:ln>
              <a:effectLst/>
              <a:scene3d>
                <a:camera prst="orthographicFront">
                  <a:rot lat="0" lon="0" rev="0"/>
                </a:camera>
                <a:lightRig rig="threePt" dir="t">
                  <a:rot lat="0" lon="0" rev="19800000"/>
                </a:lightRig>
              </a:scene3d>
              <a:sp3d prstMaterial="fla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grpSp>
        <p:sp>
          <p:nvSpPr>
            <p:cNvPr id="191" name="Rounded Rectangle 190"/>
            <p:cNvSpPr/>
            <p:nvPr/>
          </p:nvSpPr>
          <p:spPr>
            <a:xfrm>
              <a:off x="328342" y="2359593"/>
              <a:ext cx="1795346" cy="2330605"/>
            </a:xfrm>
            <a:prstGeom prst="roundRect">
              <a:avLst/>
            </a:prstGeom>
            <a:noFill/>
            <a:ln w="76200">
              <a:solidFill>
                <a:srgbClr val="374C75"/>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sp>
        <p:nvSpPr>
          <p:cNvPr id="209" name="TextBox 208"/>
          <p:cNvSpPr txBox="1"/>
          <p:nvPr/>
        </p:nvSpPr>
        <p:spPr>
          <a:xfrm>
            <a:off x="3751617" y="5716630"/>
            <a:ext cx="4688767" cy="523220"/>
          </a:xfrm>
          <a:prstGeom prst="rect">
            <a:avLst/>
          </a:prstGeom>
          <a:noFill/>
        </p:spPr>
        <p:txBody>
          <a:bodyPr wrap="square" rtlCol="0">
            <a:spAutoFit/>
          </a:bodyPr>
          <a:lstStyle/>
          <a:p>
            <a:r>
              <a:rPr lang="en-US" sz="2800" dirty="0" smtClean="0"/>
              <a:t>Test and report </a:t>
            </a:r>
            <a:r>
              <a:rPr lang="en-US" sz="2800" dirty="0" err="1" smtClean="0"/>
              <a:t>für</a:t>
            </a:r>
            <a:r>
              <a:rPr lang="en-US" sz="2800" dirty="0" smtClean="0"/>
              <a:t> </a:t>
            </a:r>
            <a:r>
              <a:rPr lang="en-US" sz="2800" dirty="0" err="1" smtClean="0"/>
              <a:t>jeden</a:t>
            </a:r>
            <a:r>
              <a:rPr lang="en-US" sz="2800" dirty="0" smtClean="0"/>
              <a:t> build</a:t>
            </a:r>
            <a:endParaRPr lang="en-US" sz="2800" dirty="0"/>
          </a:p>
        </p:txBody>
      </p:sp>
      <p:pic>
        <p:nvPicPr>
          <p:cNvPr id="210" name="Afbeelding 209"/>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61637" y="92861"/>
            <a:ext cx="3114882" cy="592223"/>
          </a:xfrm>
          <a:prstGeom prst="rect">
            <a:avLst/>
          </a:prstGeom>
        </p:spPr>
      </p:pic>
      <p:sp>
        <p:nvSpPr>
          <p:cNvPr id="211" name="Tekstvak 210"/>
          <p:cNvSpPr txBox="1"/>
          <p:nvPr/>
        </p:nvSpPr>
        <p:spPr>
          <a:xfrm>
            <a:off x="3979401" y="6497057"/>
            <a:ext cx="3026791" cy="307777"/>
          </a:xfrm>
          <a:prstGeom prst="rect">
            <a:avLst/>
          </a:prstGeom>
          <a:noFill/>
        </p:spPr>
        <p:txBody>
          <a:bodyPr wrap="none" rtlCol="0">
            <a:spAutoFit/>
          </a:bodyPr>
          <a:lstStyle/>
          <a:p>
            <a:r>
              <a:rPr lang="nl-NL" sz="1400" dirty="0" smtClean="0">
                <a:solidFill>
                  <a:schemeClr val="bg1"/>
                </a:solidFill>
              </a:rPr>
              <a:t>Software development </a:t>
            </a:r>
            <a:r>
              <a:rPr lang="nl-NL" sz="1400" dirty="0" smtClean="0">
                <a:solidFill>
                  <a:srgbClr val="C00000"/>
                </a:solidFill>
              </a:rPr>
              <a:t>/</a:t>
            </a:r>
            <a:r>
              <a:rPr lang="nl-NL" sz="1400" dirty="0" smtClean="0">
                <a:solidFill>
                  <a:schemeClr val="bg1"/>
                </a:solidFill>
              </a:rPr>
              <a:t> QA &amp; </a:t>
            </a:r>
            <a:r>
              <a:rPr lang="nl-NL" sz="1400" dirty="0" err="1" smtClean="0">
                <a:solidFill>
                  <a:schemeClr val="bg1"/>
                </a:solidFill>
              </a:rPr>
              <a:t>testing</a:t>
            </a:r>
            <a:endParaRPr lang="nl-NL" sz="1400" dirty="0">
              <a:solidFill>
                <a:schemeClr val="bg1"/>
              </a:solidFill>
            </a:endParaRPr>
          </a:p>
        </p:txBody>
      </p:sp>
    </p:spTree>
    <p:extLst>
      <p:ext uri="{BB962C8B-B14F-4D97-AF65-F5344CB8AC3E}">
        <p14:creationId xmlns:p14="http://schemas.microsoft.com/office/powerpoint/2010/main" val="304066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54167E-6 -2.59259E-6 L 0.41289 -0.30602 " pathEditMode="relative" rAng="0" ptsTypes="AA">
                                      <p:cBhvr>
                                        <p:cTn id="6" dur="750" fill="hold"/>
                                        <p:tgtEl>
                                          <p:spTgt spid="141"/>
                                        </p:tgtEl>
                                        <p:attrNameLst>
                                          <p:attrName>ppt_x</p:attrName>
                                          <p:attrName>ppt_y</p:attrName>
                                        </p:attrNameLst>
                                      </p:cBhvr>
                                      <p:rCtr x="20638" y="-15301"/>
                                    </p:animMotion>
                                  </p:childTnLst>
                                </p:cTn>
                              </p:par>
                            </p:childTnLst>
                          </p:cTn>
                        </p:par>
                        <p:par>
                          <p:cTn id="7" fill="hold">
                            <p:stCondLst>
                              <p:cond delay="750"/>
                            </p:stCondLst>
                            <p:childTnLst>
                              <p:par>
                                <p:cTn id="8" presetID="1" presetClass="entr" presetSubtype="0" fill="hold" nodeType="afterEffect">
                                  <p:stCondLst>
                                    <p:cond delay="0"/>
                                  </p:stCondLst>
                                  <p:childTnLst>
                                    <p:set>
                                      <p:cBhvr>
                                        <p:cTn id="9" dur="1" fill="hold">
                                          <p:stCondLst>
                                            <p:cond delay="0"/>
                                          </p:stCondLst>
                                        </p:cTn>
                                        <p:tgtEl>
                                          <p:spTgt spid="142"/>
                                        </p:tgtEl>
                                        <p:attrNameLst>
                                          <p:attrName>style.visibility</p:attrName>
                                        </p:attrNameLst>
                                      </p:cBhvr>
                                      <p:to>
                                        <p:strVal val="visible"/>
                                      </p:to>
                                    </p:set>
                                  </p:childTnLst>
                                </p:cTn>
                              </p:par>
                            </p:childTnLst>
                          </p:cTn>
                        </p:par>
                        <p:par>
                          <p:cTn id="10" fill="hold">
                            <p:stCondLst>
                              <p:cond delay="750"/>
                            </p:stCondLst>
                            <p:childTnLst>
                              <p:par>
                                <p:cTn id="11" presetID="1" presetClass="entr" presetSubtype="0" fill="hold" nodeType="afterEffect">
                                  <p:stCondLst>
                                    <p:cond delay="0"/>
                                  </p:stCondLst>
                                  <p:childTnLst>
                                    <p:set>
                                      <p:cBhvr>
                                        <p:cTn id="12" dur="1" fill="hold">
                                          <p:stCondLst>
                                            <p:cond delay="0"/>
                                          </p:stCondLst>
                                        </p:cTn>
                                        <p:tgtEl>
                                          <p:spTgt spid="151"/>
                                        </p:tgtEl>
                                        <p:attrNameLst>
                                          <p:attrName>style.visibility</p:attrName>
                                        </p:attrNameLst>
                                      </p:cBhvr>
                                      <p:to>
                                        <p:strVal val="visible"/>
                                      </p:to>
                                    </p:set>
                                  </p:childTnLst>
                                </p:cTn>
                              </p:par>
                            </p:childTnLst>
                          </p:cTn>
                        </p:par>
                        <p:par>
                          <p:cTn id="13" fill="hold">
                            <p:stCondLst>
                              <p:cond delay="750"/>
                            </p:stCondLst>
                            <p:childTnLst>
                              <p:par>
                                <p:cTn id="14" presetID="1" presetClass="entr" presetSubtype="0" fill="hold" nodeType="afterEffect">
                                  <p:stCondLst>
                                    <p:cond delay="0"/>
                                  </p:stCondLst>
                                  <p:childTnLst>
                                    <p:set>
                                      <p:cBhvr>
                                        <p:cTn id="15" dur="1" fill="hold">
                                          <p:stCondLst>
                                            <p:cond delay="0"/>
                                          </p:stCondLst>
                                        </p:cTn>
                                        <p:tgtEl>
                                          <p:spTgt spid="160"/>
                                        </p:tgtEl>
                                        <p:attrNameLst>
                                          <p:attrName>style.visibility</p:attrName>
                                        </p:attrNameLst>
                                      </p:cBhvr>
                                      <p:to>
                                        <p:strVal val="visible"/>
                                      </p:to>
                                    </p:set>
                                  </p:childTnLst>
                                </p:cTn>
                              </p:par>
                            </p:childTnLst>
                          </p:cTn>
                        </p:par>
                        <p:par>
                          <p:cTn id="16" fill="hold">
                            <p:stCondLst>
                              <p:cond delay="750"/>
                            </p:stCondLst>
                            <p:childTnLst>
                              <p:par>
                                <p:cTn id="17" presetID="1" presetClass="entr" presetSubtype="0" fill="hold" grpId="0" nodeType="afterEffect">
                                  <p:stCondLst>
                                    <p:cond delay="0"/>
                                  </p:stCondLst>
                                  <p:childTnLst>
                                    <p:set>
                                      <p:cBhvr>
                                        <p:cTn id="18" dur="1" fill="hold">
                                          <p:stCondLst>
                                            <p:cond delay="0"/>
                                          </p:stCondLst>
                                        </p:cTn>
                                        <p:tgtEl>
                                          <p:spTgt spid="16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14"/>
                                        </p:tgtEl>
                                        <p:attrNameLst>
                                          <p:attrName>style.visibility</p:attrName>
                                        </p:attrNameLst>
                                      </p:cBhvr>
                                      <p:to>
                                        <p:strVal val="visible"/>
                                      </p:to>
                                    </p:set>
                                    <p:animEffect transition="in" filter="fade">
                                      <p:cBhvr>
                                        <p:cTn id="27" dur="250"/>
                                        <p:tgtEl>
                                          <p:spTgt spid="114"/>
                                        </p:tgtEl>
                                      </p:cBhvr>
                                    </p:animEffect>
                                  </p:childTnLst>
                                </p:cTn>
                              </p:par>
                            </p:childTnLst>
                          </p:cTn>
                        </p:par>
                        <p:par>
                          <p:cTn id="28" fill="hold">
                            <p:stCondLst>
                              <p:cond delay="750"/>
                            </p:stCondLst>
                            <p:childTnLst>
                              <p:par>
                                <p:cTn id="29" presetID="10" presetClass="entr" presetSubtype="0" fill="hold" nodeType="afterEffect">
                                  <p:stCondLst>
                                    <p:cond delay="0"/>
                                  </p:stCondLst>
                                  <p:childTnLst>
                                    <p:set>
                                      <p:cBhvr>
                                        <p:cTn id="30" dur="1" fill="hold">
                                          <p:stCondLst>
                                            <p:cond delay="0"/>
                                          </p:stCondLst>
                                        </p:cTn>
                                        <p:tgtEl>
                                          <p:spTgt spid="123"/>
                                        </p:tgtEl>
                                        <p:attrNameLst>
                                          <p:attrName>style.visibility</p:attrName>
                                        </p:attrNameLst>
                                      </p:cBhvr>
                                      <p:to>
                                        <p:strVal val="visible"/>
                                      </p:to>
                                    </p:set>
                                    <p:animEffect transition="in" filter="fade">
                                      <p:cBhvr>
                                        <p:cTn id="31" dur="250"/>
                                        <p:tgtEl>
                                          <p:spTgt spid="123"/>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132"/>
                                        </p:tgtEl>
                                        <p:attrNameLst>
                                          <p:attrName>style.visibility</p:attrName>
                                        </p:attrNameLst>
                                      </p:cBhvr>
                                      <p:to>
                                        <p:strVal val="visible"/>
                                      </p:to>
                                    </p:set>
                                    <p:animEffect transition="in" filter="fade">
                                      <p:cBhvr>
                                        <p:cTn id="35" dur="250"/>
                                        <p:tgtEl>
                                          <p:spTgt spid="13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71"/>
                                        </p:tgtEl>
                                        <p:attrNameLst>
                                          <p:attrName>style.visibility</p:attrName>
                                        </p:attrNameLst>
                                      </p:cBhvr>
                                      <p:to>
                                        <p:strVal val="visible"/>
                                      </p:to>
                                    </p:set>
                                    <p:animEffect transition="in" filter="fade">
                                      <p:cBhvr>
                                        <p:cTn id="40" dur="250"/>
                                        <p:tgtEl>
                                          <p:spTgt spid="171"/>
                                        </p:tgtEl>
                                      </p:cBhvr>
                                    </p:animEffect>
                                  </p:childTnLst>
                                </p:cTn>
                              </p:par>
                            </p:childTnLst>
                          </p:cTn>
                        </p:par>
                        <p:par>
                          <p:cTn id="41" fill="hold">
                            <p:stCondLst>
                              <p:cond delay="250"/>
                            </p:stCondLst>
                            <p:childTnLst>
                              <p:par>
                                <p:cTn id="42" presetID="10" presetClass="entr" presetSubtype="0" fill="hold" nodeType="afterEffect">
                                  <p:stCondLst>
                                    <p:cond delay="0"/>
                                  </p:stCondLst>
                                  <p:childTnLst>
                                    <p:set>
                                      <p:cBhvr>
                                        <p:cTn id="43" dur="1" fill="hold">
                                          <p:stCondLst>
                                            <p:cond delay="0"/>
                                          </p:stCondLst>
                                        </p:cTn>
                                        <p:tgtEl>
                                          <p:spTgt spid="180"/>
                                        </p:tgtEl>
                                        <p:attrNameLst>
                                          <p:attrName>style.visibility</p:attrName>
                                        </p:attrNameLst>
                                      </p:cBhvr>
                                      <p:to>
                                        <p:strVal val="visible"/>
                                      </p:to>
                                    </p:set>
                                    <p:animEffect transition="in" filter="fade">
                                      <p:cBhvr>
                                        <p:cTn id="44" dur="250"/>
                                        <p:tgtEl>
                                          <p:spTgt spid="180"/>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189"/>
                                        </p:tgtEl>
                                        <p:attrNameLst>
                                          <p:attrName>style.visibility</p:attrName>
                                        </p:attrNameLst>
                                      </p:cBhvr>
                                      <p:to>
                                        <p:strVal val="visible"/>
                                      </p:to>
                                    </p:set>
                                    <p:animEffect transition="in" filter="fade">
                                      <p:cBhvr>
                                        <p:cTn id="48" dur="250"/>
                                        <p:tgtEl>
                                          <p:spTgt spid="189"/>
                                        </p:tgtEl>
                                      </p:cBhvr>
                                    </p:animEffect>
                                  </p:childTnLst>
                                </p:cTn>
                              </p:par>
                            </p:childTnLst>
                          </p:cTn>
                        </p:par>
                        <p:par>
                          <p:cTn id="49" fill="hold">
                            <p:stCondLst>
                              <p:cond delay="750"/>
                            </p:stCondLst>
                            <p:childTnLst>
                              <p:par>
                                <p:cTn id="50" presetID="1" presetClass="entr" presetSubtype="0" fill="hold" grpId="0" nodeType="afterEffect">
                                  <p:stCondLst>
                                    <p:cond delay="0"/>
                                  </p:stCondLst>
                                  <p:childTnLst>
                                    <p:set>
                                      <p:cBhvr>
                                        <p:cTn id="51" dur="1" fill="hold">
                                          <p:stCondLst>
                                            <p:cond delay="0"/>
                                          </p:stCondLst>
                                        </p:cTn>
                                        <p:tgtEl>
                                          <p:spTgt spid="17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142"/>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151"/>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160"/>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2"/>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114"/>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123"/>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132"/>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171"/>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180"/>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189"/>
                                        </p:tgtEl>
                                        <p:attrNameLst>
                                          <p:attrName>style.visibility</p:attrName>
                                        </p:attrNameLst>
                                      </p:cBhvr>
                                      <p:to>
                                        <p:strVal val="hidden"/>
                                      </p:to>
                                    </p:set>
                                  </p:childTnLst>
                                </p:cTn>
                              </p:par>
                              <p:par>
                                <p:cTn id="74" presetID="10" presetClass="entr" presetSubtype="0" fill="hold" nodeType="with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fade">
                                      <p:cBhvr>
                                        <p:cTn id="76" dur="500"/>
                                        <p:tgtEl>
                                          <p:spTgt spid="10"/>
                                        </p:tgtEl>
                                      </p:cBhvr>
                                    </p:animEffect>
                                  </p:childTnLst>
                                </p:cTn>
                              </p:par>
                              <p:par>
                                <p:cTn id="77" presetID="10" presetClass="exit" presetSubtype="0" fill="hold" grpId="1" nodeType="withEffect">
                                  <p:stCondLst>
                                    <p:cond delay="0"/>
                                  </p:stCondLst>
                                  <p:childTnLst>
                                    <p:animEffect transition="out" filter="fade">
                                      <p:cBhvr>
                                        <p:cTn id="78" dur="500"/>
                                        <p:tgtEl>
                                          <p:spTgt spid="169"/>
                                        </p:tgtEl>
                                      </p:cBhvr>
                                    </p:animEffect>
                                    <p:set>
                                      <p:cBhvr>
                                        <p:cTn id="79" dur="1" fill="hold">
                                          <p:stCondLst>
                                            <p:cond delay="499"/>
                                          </p:stCondLst>
                                        </p:cTn>
                                        <p:tgtEl>
                                          <p:spTgt spid="169"/>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70"/>
                                        </p:tgtEl>
                                      </p:cBhvr>
                                    </p:animEffect>
                                    <p:set>
                                      <p:cBhvr>
                                        <p:cTn id="82" dur="1" fill="hold">
                                          <p:stCondLst>
                                            <p:cond delay="499"/>
                                          </p:stCondLst>
                                        </p:cTn>
                                        <p:tgtEl>
                                          <p:spTgt spid="170"/>
                                        </p:tgtEl>
                                        <p:attrNameLst>
                                          <p:attrName>style.visibility</p:attrName>
                                        </p:attrNameLst>
                                      </p:cBhvr>
                                      <p:to>
                                        <p:strVal val="hidden"/>
                                      </p:to>
                                    </p:set>
                                  </p:childTnLst>
                                </p:cTn>
                              </p:par>
                            </p:childTnLst>
                          </p:cTn>
                        </p:par>
                        <p:par>
                          <p:cTn id="83" fill="hold">
                            <p:stCondLst>
                              <p:cond delay="500"/>
                            </p:stCondLst>
                            <p:childTnLst>
                              <p:par>
                                <p:cTn id="84" presetID="1" presetClass="entr" presetSubtype="0" fill="hold" grpId="0" nodeType="afterEffect">
                                  <p:stCondLst>
                                    <p:cond delay="0"/>
                                  </p:stCondLst>
                                  <p:childTnLst>
                                    <p:set>
                                      <p:cBhvr>
                                        <p:cTn id="85" dur="1" fill="hold">
                                          <p:stCondLst>
                                            <p:cond delay="0"/>
                                          </p:stCondLst>
                                        </p:cTn>
                                        <p:tgtEl>
                                          <p:spTgt spid="2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p:bldP spid="169" grpId="0"/>
      <p:bldP spid="169" grpId="1"/>
      <p:bldP spid="2" grpId="0" animBg="1"/>
      <p:bldP spid="2" grpId="1" animBg="1"/>
      <p:bldP spid="170" grpId="0"/>
      <p:bldP spid="170" grpId="1"/>
      <p:bldP spid="20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80658" y="224640"/>
            <a:ext cx="5720256" cy="707886"/>
          </a:xfrm>
          <a:prstGeom prst="rect">
            <a:avLst/>
          </a:prstGeom>
          <a:noFill/>
        </p:spPr>
        <p:txBody>
          <a:bodyPr wrap="square" rtlCol="0">
            <a:spAutoFit/>
          </a:bodyPr>
          <a:lstStyle/>
          <a:p>
            <a:r>
              <a:rPr lang="en-US" sz="4000" dirty="0" smtClean="0"/>
              <a:t>Testing images</a:t>
            </a:r>
            <a:endParaRPr lang="en-US" sz="4000" dirty="0"/>
          </a:p>
        </p:txBody>
      </p:sp>
      <p:sp>
        <p:nvSpPr>
          <p:cNvPr id="169" name="TextBox 168"/>
          <p:cNvSpPr txBox="1"/>
          <p:nvPr/>
        </p:nvSpPr>
        <p:spPr>
          <a:xfrm>
            <a:off x="8736314" y="1028737"/>
            <a:ext cx="3026478" cy="646331"/>
          </a:xfrm>
          <a:prstGeom prst="rect">
            <a:avLst/>
          </a:prstGeom>
          <a:noFill/>
        </p:spPr>
        <p:txBody>
          <a:bodyPr wrap="square" rtlCol="0">
            <a:spAutoFit/>
          </a:bodyPr>
          <a:lstStyle/>
          <a:p>
            <a:r>
              <a:rPr lang="en-US" sz="3600" dirty="0" smtClean="0"/>
              <a:t>Automatic e2e</a:t>
            </a:r>
            <a:endParaRPr lang="en-US" sz="3600" dirty="0"/>
          </a:p>
        </p:txBody>
      </p:sp>
      <p:grpSp>
        <p:nvGrpSpPr>
          <p:cNvPr id="105" name="Group 104"/>
          <p:cNvGrpSpPr/>
          <p:nvPr/>
        </p:nvGrpSpPr>
        <p:grpSpPr>
          <a:xfrm>
            <a:off x="5218009" y="1946531"/>
            <a:ext cx="5019384" cy="4009598"/>
            <a:chOff x="3865020" y="2534992"/>
            <a:chExt cx="5019384" cy="4009598"/>
          </a:xfrm>
        </p:grpSpPr>
        <p:cxnSp>
          <p:nvCxnSpPr>
            <p:cNvPr id="254" name="Elbow Connector 253"/>
            <p:cNvCxnSpPr>
              <a:stCxn id="235" idx="0"/>
              <a:endCxn id="250" idx="1"/>
            </p:cNvCxnSpPr>
            <p:nvPr/>
          </p:nvCxnSpPr>
          <p:spPr>
            <a:xfrm rot="5400000" flipH="1" flipV="1">
              <a:off x="4365196" y="3513950"/>
              <a:ext cx="1173470" cy="1035163"/>
            </a:xfrm>
            <a:prstGeom prst="bentConnector2">
              <a:avLst/>
            </a:prstGeom>
            <a:ln w="63500">
              <a:tailEnd type="triangle"/>
            </a:ln>
          </p:spPr>
          <p:style>
            <a:lnRef idx="1">
              <a:schemeClr val="accent1"/>
            </a:lnRef>
            <a:fillRef idx="0">
              <a:schemeClr val="accent1"/>
            </a:fillRef>
            <a:effectRef idx="0">
              <a:schemeClr val="accent1"/>
            </a:effectRef>
            <a:fontRef idx="minor">
              <a:schemeClr val="tx1"/>
            </a:fontRef>
          </p:style>
        </p:cxnSp>
        <p:grpSp>
          <p:nvGrpSpPr>
            <p:cNvPr id="86" name="Group 85"/>
            <p:cNvGrpSpPr/>
            <p:nvPr/>
          </p:nvGrpSpPr>
          <p:grpSpPr>
            <a:xfrm>
              <a:off x="3865020" y="4088625"/>
              <a:ext cx="2839211" cy="2455965"/>
              <a:chOff x="3725027" y="3823378"/>
              <a:chExt cx="2839211" cy="2455965"/>
            </a:xfrm>
          </p:grpSpPr>
          <p:grpSp>
            <p:nvGrpSpPr>
              <p:cNvPr id="73" name="Group 72"/>
              <p:cNvGrpSpPr/>
              <p:nvPr/>
            </p:nvGrpSpPr>
            <p:grpSpPr>
              <a:xfrm>
                <a:off x="3725027" y="4353019"/>
                <a:ext cx="1138660" cy="1519863"/>
                <a:chOff x="3501764" y="1789394"/>
                <a:chExt cx="1138660" cy="1519863"/>
              </a:xfrm>
            </p:grpSpPr>
            <p:sp>
              <p:nvSpPr>
                <p:cNvPr id="234" name="Rounded Rectangle 233"/>
                <p:cNvSpPr/>
                <p:nvPr/>
              </p:nvSpPr>
              <p:spPr>
                <a:xfrm>
                  <a:off x="3501764" y="2046024"/>
                  <a:ext cx="1138660" cy="1263233"/>
                </a:xfrm>
                <a:prstGeom prst="roundRect">
                  <a:avLst>
                    <a:gd name="adj" fmla="val 5774"/>
                  </a:avLst>
                </a:prstGeom>
                <a:ln>
                  <a:solidFill>
                    <a:srgbClr val="00B0F0"/>
                  </a:solidFill>
                  <a:prstDash val="dash"/>
                </a:ln>
              </p:spPr>
              <p:style>
                <a:lnRef idx="1">
                  <a:schemeClr val="accent2"/>
                </a:lnRef>
                <a:fillRef idx="2">
                  <a:schemeClr val="accent2"/>
                </a:fillRef>
                <a:effectRef idx="1">
                  <a:schemeClr val="accent2"/>
                </a:effectRef>
                <a:fontRef idx="minor">
                  <a:schemeClr val="dk1"/>
                </a:fontRef>
              </p:style>
              <p:txBody>
                <a:bodyPr lIns="0" tIns="0" rIns="0" bIns="0" rtlCol="0" anchor="b" anchorCtr="0"/>
                <a:lstStyle/>
                <a:p>
                  <a:pPr algn="ctr"/>
                  <a:endParaRPr lang="en-US" sz="1600" dirty="0" smtClean="0"/>
                </a:p>
                <a:p>
                  <a:pPr algn="ctr"/>
                  <a:r>
                    <a:rPr lang="en-US" sz="1200" dirty="0" smtClean="0"/>
                    <a:t>Selenium Hub</a:t>
                  </a:r>
                </a:p>
              </p:txBody>
            </p:sp>
            <p:pic>
              <p:nvPicPr>
                <p:cNvPr id="64" name="Picture 63"/>
                <p:cNvPicPr>
                  <a:picLocks noChangeAspect="1"/>
                </p:cNvPicPr>
                <p:nvPr/>
              </p:nvPicPr>
              <p:blipFill>
                <a:blip r:embed="rId3" cstate="print">
                  <a:biLevel thresh="75000"/>
                  <a:extLst>
                    <a:ext uri="{28A0092B-C50C-407E-A947-70E740481C1C}">
                      <a14:useLocalDpi xmlns:a14="http://schemas.microsoft.com/office/drawing/2010/main" val="0"/>
                    </a:ext>
                  </a:extLst>
                </a:blip>
                <a:stretch>
                  <a:fillRect/>
                </a:stretch>
              </p:blipFill>
              <p:spPr>
                <a:xfrm>
                  <a:off x="3738858" y="2261803"/>
                  <a:ext cx="664471" cy="788304"/>
                </a:xfrm>
                <a:prstGeom prst="rect">
                  <a:avLst/>
                </a:prstGeom>
              </p:spPr>
            </p:pic>
            <p:pic>
              <p:nvPicPr>
                <p:cNvPr id="235" name="Picture 2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9410" y="1789394"/>
                  <a:ext cx="503368" cy="503368"/>
                </a:xfrm>
                <a:prstGeom prst="rect">
                  <a:avLst/>
                </a:prstGeom>
                <a:effectLst>
                  <a:outerShdw blurRad="50800" dist="38100" dir="2700000" algn="tl" rotWithShape="0">
                    <a:prstClr val="black">
                      <a:alpha val="40000"/>
                    </a:prstClr>
                  </a:outerShdw>
                </a:effectLst>
              </p:spPr>
            </p:pic>
          </p:grpSp>
          <p:grpSp>
            <p:nvGrpSpPr>
              <p:cNvPr id="76" name="Group 75"/>
              <p:cNvGrpSpPr/>
              <p:nvPr/>
            </p:nvGrpSpPr>
            <p:grpSpPr>
              <a:xfrm>
                <a:off x="5342945" y="5189096"/>
                <a:ext cx="1138660" cy="1090247"/>
                <a:chOff x="5103926" y="3444432"/>
                <a:chExt cx="1138660" cy="1090247"/>
              </a:xfrm>
            </p:grpSpPr>
            <p:sp>
              <p:nvSpPr>
                <p:cNvPr id="237" name="Rounded Rectangle 236"/>
                <p:cNvSpPr/>
                <p:nvPr/>
              </p:nvSpPr>
              <p:spPr>
                <a:xfrm>
                  <a:off x="5103926" y="3701063"/>
                  <a:ext cx="1138660" cy="833616"/>
                </a:xfrm>
                <a:prstGeom prst="roundRect">
                  <a:avLst>
                    <a:gd name="adj" fmla="val 5774"/>
                  </a:avLst>
                </a:prstGeom>
                <a:ln>
                  <a:solidFill>
                    <a:srgbClr val="00B0F0"/>
                  </a:solidFill>
                  <a:prstDash val="dash"/>
                </a:ln>
              </p:spPr>
              <p:style>
                <a:lnRef idx="1">
                  <a:schemeClr val="accent2"/>
                </a:lnRef>
                <a:fillRef idx="2">
                  <a:schemeClr val="accent2"/>
                </a:fillRef>
                <a:effectRef idx="1">
                  <a:schemeClr val="accent2"/>
                </a:effectRef>
                <a:fontRef idx="minor">
                  <a:schemeClr val="dk1"/>
                </a:fontRef>
              </p:style>
              <p:txBody>
                <a:bodyPr lIns="0" tIns="0" rIns="0" bIns="0" rtlCol="0" anchor="b" anchorCtr="0"/>
                <a:lstStyle/>
                <a:p>
                  <a:pPr algn="ctr"/>
                  <a:endParaRPr lang="en-US" sz="1600" dirty="0" smtClean="0"/>
                </a:p>
                <a:p>
                  <a:pPr algn="ctr"/>
                  <a:r>
                    <a:rPr lang="en-US" sz="1200" dirty="0" smtClean="0"/>
                    <a:t>Selenium Node</a:t>
                  </a:r>
                </a:p>
              </p:txBody>
            </p:sp>
            <p:pic>
              <p:nvPicPr>
                <p:cNvPr id="239" name="Picture 2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1572" y="3444432"/>
                  <a:ext cx="503368" cy="503368"/>
                </a:xfrm>
                <a:prstGeom prst="rect">
                  <a:avLst/>
                </a:prstGeom>
                <a:effectLst>
                  <a:outerShdw blurRad="50800" dist="38100" dir="2700000" algn="tl" rotWithShape="0">
                    <a:prstClr val="black">
                      <a:alpha val="40000"/>
                    </a:prstClr>
                  </a:outerShdw>
                </a:effectLst>
              </p:spPr>
            </p:pic>
            <p:pic>
              <p:nvPicPr>
                <p:cNvPr id="74" name="Picture 7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31961" y="3876941"/>
                  <a:ext cx="379221" cy="382267"/>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18186" y="3876941"/>
                  <a:ext cx="388178" cy="388178"/>
                </a:xfrm>
                <a:prstGeom prst="rect">
                  <a:avLst/>
                </a:prstGeom>
              </p:spPr>
            </p:pic>
          </p:grpSp>
          <p:grpSp>
            <p:nvGrpSpPr>
              <p:cNvPr id="240" name="Group 239"/>
              <p:cNvGrpSpPr/>
              <p:nvPr/>
            </p:nvGrpSpPr>
            <p:grpSpPr>
              <a:xfrm>
                <a:off x="5342945" y="3823378"/>
                <a:ext cx="1138660" cy="1090247"/>
                <a:chOff x="5103926" y="3444432"/>
                <a:chExt cx="1138660" cy="1090247"/>
              </a:xfrm>
            </p:grpSpPr>
            <p:sp>
              <p:nvSpPr>
                <p:cNvPr id="241" name="Rounded Rectangle 240"/>
                <p:cNvSpPr/>
                <p:nvPr/>
              </p:nvSpPr>
              <p:spPr>
                <a:xfrm>
                  <a:off x="5103926" y="3701063"/>
                  <a:ext cx="1138660" cy="833616"/>
                </a:xfrm>
                <a:prstGeom prst="roundRect">
                  <a:avLst>
                    <a:gd name="adj" fmla="val 5774"/>
                  </a:avLst>
                </a:prstGeom>
                <a:ln>
                  <a:solidFill>
                    <a:srgbClr val="00B0F0"/>
                  </a:solidFill>
                  <a:prstDash val="dash"/>
                </a:ln>
              </p:spPr>
              <p:style>
                <a:lnRef idx="1">
                  <a:schemeClr val="accent2"/>
                </a:lnRef>
                <a:fillRef idx="2">
                  <a:schemeClr val="accent2"/>
                </a:fillRef>
                <a:effectRef idx="1">
                  <a:schemeClr val="accent2"/>
                </a:effectRef>
                <a:fontRef idx="minor">
                  <a:schemeClr val="dk1"/>
                </a:fontRef>
              </p:style>
              <p:txBody>
                <a:bodyPr lIns="0" tIns="0" rIns="0" bIns="0" rtlCol="0" anchor="b" anchorCtr="0"/>
                <a:lstStyle/>
                <a:p>
                  <a:pPr algn="ctr"/>
                  <a:endParaRPr lang="en-US" sz="1600" dirty="0" smtClean="0"/>
                </a:p>
                <a:p>
                  <a:pPr algn="ctr"/>
                  <a:r>
                    <a:rPr lang="en-US" sz="1200" dirty="0" smtClean="0"/>
                    <a:t>Selenium Node</a:t>
                  </a:r>
                </a:p>
              </p:txBody>
            </p:sp>
            <p:pic>
              <p:nvPicPr>
                <p:cNvPr id="242" name="Picture 2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1572" y="3444432"/>
                  <a:ext cx="503368" cy="503368"/>
                </a:xfrm>
                <a:prstGeom prst="rect">
                  <a:avLst/>
                </a:prstGeom>
                <a:effectLst>
                  <a:outerShdw blurRad="50800" dist="38100" dir="2700000" algn="tl" rotWithShape="0">
                    <a:prstClr val="black">
                      <a:alpha val="40000"/>
                    </a:prstClr>
                  </a:outerShdw>
                </a:effectLst>
              </p:spPr>
            </p:pic>
            <p:pic>
              <p:nvPicPr>
                <p:cNvPr id="243" name="Picture 2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31961" y="3876941"/>
                  <a:ext cx="379221" cy="382267"/>
                </a:xfrm>
                <a:prstGeom prst="rect">
                  <a:avLst/>
                </a:prstGeom>
              </p:spPr>
            </p:pic>
            <p:pic>
              <p:nvPicPr>
                <p:cNvPr id="244" name="Picture 2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18186" y="3876941"/>
                  <a:ext cx="388178" cy="388178"/>
                </a:xfrm>
                <a:prstGeom prst="rect">
                  <a:avLst/>
                </a:prstGeom>
              </p:spPr>
            </p:pic>
          </p:grpSp>
          <p:cxnSp>
            <p:nvCxnSpPr>
              <p:cNvPr id="245" name="Elbow Connector 244"/>
              <p:cNvCxnSpPr>
                <a:stCxn id="234" idx="3"/>
                <a:endCxn id="241" idx="1"/>
              </p:cNvCxnSpPr>
              <p:nvPr/>
            </p:nvCxnSpPr>
            <p:spPr>
              <a:xfrm flipV="1">
                <a:off x="4863687" y="4496817"/>
                <a:ext cx="479258" cy="744449"/>
              </a:xfrm>
              <a:prstGeom prst="bentConnector3">
                <a:avLst>
                  <a:gd name="adj1" fmla="val 38319"/>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46" name="Elbow Connector 245"/>
              <p:cNvCxnSpPr>
                <a:endCxn id="237" idx="1"/>
              </p:cNvCxnSpPr>
              <p:nvPr/>
            </p:nvCxnSpPr>
            <p:spPr>
              <a:xfrm rot="16200000" flipH="1">
                <a:off x="4884250" y="5403840"/>
                <a:ext cx="621270" cy="296120"/>
              </a:xfrm>
              <a:prstGeom prst="bentConnector2">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247" name="TextBox 246"/>
              <p:cNvSpPr txBox="1"/>
              <p:nvPr/>
            </p:nvSpPr>
            <p:spPr>
              <a:xfrm>
                <a:off x="5598659" y="4655225"/>
                <a:ext cx="965579" cy="707886"/>
              </a:xfrm>
              <a:prstGeom prst="rect">
                <a:avLst/>
              </a:prstGeom>
              <a:noFill/>
            </p:spPr>
            <p:txBody>
              <a:bodyPr wrap="square" rtlCol="0">
                <a:spAutoFit/>
                <a:scene3d>
                  <a:camera prst="perspectiveContrastingLeftFacing"/>
                  <a:lightRig rig="threePt" dir="t"/>
                </a:scene3d>
              </a:bodyPr>
              <a:lstStyle/>
              <a:p>
                <a:r>
                  <a:rPr lang="en-US" sz="4000" dirty="0" smtClean="0">
                    <a:solidFill>
                      <a:schemeClr val="bg1"/>
                    </a:solidFill>
                  </a:rPr>
                  <a:t>…</a:t>
                </a:r>
                <a:endParaRPr lang="en-US" sz="4000" dirty="0">
                  <a:solidFill>
                    <a:schemeClr val="bg1"/>
                  </a:solidFill>
                </a:endParaRPr>
              </a:p>
            </p:txBody>
          </p:sp>
        </p:grpSp>
        <p:grpSp>
          <p:nvGrpSpPr>
            <p:cNvPr id="90" name="Group 89"/>
            <p:cNvGrpSpPr/>
            <p:nvPr/>
          </p:nvGrpSpPr>
          <p:grpSpPr>
            <a:xfrm>
              <a:off x="5469513" y="2534992"/>
              <a:ext cx="1133260" cy="1562977"/>
              <a:chOff x="7115001" y="3149290"/>
              <a:chExt cx="1133260" cy="1562977"/>
            </a:xfrm>
          </p:grpSpPr>
          <p:sp>
            <p:nvSpPr>
              <p:cNvPr id="250" name="Rounded Rectangle 249"/>
              <p:cNvSpPr/>
              <p:nvPr/>
            </p:nvSpPr>
            <p:spPr>
              <a:xfrm>
                <a:off x="7115001" y="3405920"/>
                <a:ext cx="1133260" cy="1306347"/>
              </a:xfrm>
              <a:prstGeom prst="roundRect">
                <a:avLst>
                  <a:gd name="adj" fmla="val 10080"/>
                </a:avLst>
              </a:prstGeom>
              <a:ln>
                <a:solidFill>
                  <a:srgbClr val="00B0F0"/>
                </a:solidFill>
                <a:prstDash val="dash"/>
              </a:ln>
            </p:spPr>
            <p:style>
              <a:lnRef idx="1">
                <a:schemeClr val="accent2"/>
              </a:lnRef>
              <a:fillRef idx="2">
                <a:schemeClr val="accent2"/>
              </a:fillRef>
              <a:effectRef idx="1">
                <a:schemeClr val="accent2"/>
              </a:effectRef>
              <a:fontRef idx="minor">
                <a:schemeClr val="dk1"/>
              </a:fontRef>
            </p:style>
            <p:txBody>
              <a:bodyPr rtlCol="0" anchor="b" anchorCtr="0"/>
              <a:lstStyle/>
              <a:p>
                <a:pPr algn="ctr"/>
                <a:r>
                  <a:rPr lang="en-US" sz="1200" dirty="0" smtClean="0"/>
                  <a:t>Mobile Node</a:t>
                </a:r>
              </a:p>
            </p:txBody>
          </p:sp>
          <p:pic>
            <p:nvPicPr>
              <p:cNvPr id="251" name="Picture 2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9947" y="3149290"/>
                <a:ext cx="503368" cy="503368"/>
              </a:xfrm>
              <a:prstGeom prst="rect">
                <a:avLst/>
              </a:prstGeom>
              <a:effectLst>
                <a:outerShdw blurRad="50800" dist="38100" dir="2700000" algn="tl" rotWithShape="0">
                  <a:prstClr val="black">
                    <a:alpha val="40000"/>
                  </a:prstClr>
                </a:outerShdw>
              </a:effectLst>
            </p:spPr>
          </p:pic>
          <p:sp>
            <p:nvSpPr>
              <p:cNvPr id="88" name="Rounded Rectangle 87"/>
              <p:cNvSpPr/>
              <p:nvPr/>
            </p:nvSpPr>
            <p:spPr>
              <a:xfrm>
                <a:off x="7188371" y="3635757"/>
                <a:ext cx="986520" cy="42007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87" name="Picture 8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07968" y="3672132"/>
                <a:ext cx="347326" cy="347326"/>
              </a:xfrm>
              <a:prstGeom prst="rect">
                <a:avLst/>
              </a:prstGeom>
            </p:spPr>
          </p:pic>
          <p:sp>
            <p:nvSpPr>
              <p:cNvPr id="253" name="Rounded Rectangle 252"/>
              <p:cNvSpPr/>
              <p:nvPr/>
            </p:nvSpPr>
            <p:spPr>
              <a:xfrm>
                <a:off x="7440055" y="4082646"/>
                <a:ext cx="493260" cy="2770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000" dirty="0" err="1" smtClean="0"/>
                  <a:t>adb</a:t>
                </a:r>
                <a:endParaRPr lang="en-US" sz="1000" dirty="0"/>
              </a:p>
            </p:txBody>
          </p:sp>
        </p:grpSp>
        <p:sp>
          <p:nvSpPr>
            <p:cNvPr id="255" name="Rounded Rectangle 254"/>
            <p:cNvSpPr/>
            <p:nvPr/>
          </p:nvSpPr>
          <p:spPr>
            <a:xfrm>
              <a:off x="6858429" y="3218906"/>
              <a:ext cx="211388" cy="775902"/>
            </a:xfrm>
            <a:prstGeom prst="roundRect">
              <a:avLst/>
            </a:prstGeom>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00" dirty="0"/>
            </a:p>
          </p:txBody>
        </p:sp>
        <p:pic>
          <p:nvPicPr>
            <p:cNvPr id="97" name="Picture 9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74865" y="2573060"/>
              <a:ext cx="1409539" cy="1409539"/>
            </a:xfrm>
            <a:prstGeom prst="rect">
              <a:avLst/>
            </a:prstGeom>
          </p:spPr>
        </p:pic>
        <p:cxnSp>
          <p:nvCxnSpPr>
            <p:cNvPr id="256" name="Elbow Connector 255"/>
            <p:cNvCxnSpPr>
              <a:stCxn id="253" idx="3"/>
              <a:endCxn id="255" idx="1"/>
            </p:cNvCxnSpPr>
            <p:nvPr/>
          </p:nvCxnSpPr>
          <p:spPr>
            <a:xfrm flipV="1">
              <a:off x="6287827" y="3606857"/>
              <a:ext cx="570602" cy="1"/>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57" name="Elbow Connector 256"/>
            <p:cNvCxnSpPr/>
            <p:nvPr/>
          </p:nvCxnSpPr>
          <p:spPr>
            <a:xfrm>
              <a:off x="7094697" y="3605354"/>
              <a:ext cx="746077" cy="1503"/>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04" name="TextBox 103"/>
            <p:cNvSpPr txBox="1"/>
            <p:nvPr/>
          </p:nvSpPr>
          <p:spPr>
            <a:xfrm>
              <a:off x="6666128" y="2914117"/>
              <a:ext cx="601447" cy="369332"/>
            </a:xfrm>
            <a:prstGeom prst="rect">
              <a:avLst/>
            </a:prstGeom>
            <a:noFill/>
          </p:spPr>
          <p:txBody>
            <a:bodyPr wrap="none" rtlCol="0">
              <a:spAutoFit/>
            </a:bodyPr>
            <a:lstStyle/>
            <a:p>
              <a:r>
                <a:rPr lang="en-US" b="1" dirty="0" smtClean="0">
                  <a:solidFill>
                    <a:schemeClr val="bg1"/>
                  </a:solidFill>
                </a:rPr>
                <a:t>USB</a:t>
              </a:r>
              <a:endParaRPr lang="en-US" b="1" dirty="0">
                <a:solidFill>
                  <a:schemeClr val="bg1"/>
                </a:solidFill>
              </a:endParaRPr>
            </a:p>
          </p:txBody>
        </p:sp>
      </p:grpSp>
      <p:grpSp>
        <p:nvGrpSpPr>
          <p:cNvPr id="267" name="Group 266"/>
          <p:cNvGrpSpPr/>
          <p:nvPr/>
        </p:nvGrpSpPr>
        <p:grpSpPr>
          <a:xfrm>
            <a:off x="1467491" y="1228155"/>
            <a:ext cx="3750518" cy="3689897"/>
            <a:chOff x="372701" y="1228155"/>
            <a:chExt cx="3750518" cy="3689897"/>
          </a:xfrm>
        </p:grpSpPr>
        <p:grpSp>
          <p:nvGrpSpPr>
            <p:cNvPr id="68" name="Group 67"/>
            <p:cNvGrpSpPr/>
            <p:nvPr/>
          </p:nvGrpSpPr>
          <p:grpSpPr>
            <a:xfrm>
              <a:off x="372701" y="1228155"/>
              <a:ext cx="1716832" cy="1981935"/>
              <a:chOff x="765110" y="792727"/>
              <a:chExt cx="1716832" cy="1981935"/>
            </a:xfrm>
          </p:grpSpPr>
          <p:sp>
            <p:nvSpPr>
              <p:cNvPr id="61" name="Rounded Rectangle 60"/>
              <p:cNvSpPr/>
              <p:nvPr/>
            </p:nvSpPr>
            <p:spPr>
              <a:xfrm>
                <a:off x="765110" y="792727"/>
                <a:ext cx="1716832" cy="1981935"/>
              </a:xfrm>
              <a:prstGeom prst="roundRect">
                <a:avLst>
                  <a:gd name="adj" fmla="val 17029"/>
                </a:avLst>
              </a:prstGeom>
              <a:solidFill>
                <a:schemeClr val="bg1"/>
              </a:soli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227" name="Picture 226"/>
              <p:cNvPicPr>
                <a:picLocks noChangeAspect="1"/>
              </p:cNvPicPr>
              <p:nvPr/>
            </p:nvPicPr>
            <p:blipFill>
              <a:blip r:embed="rId9"/>
              <a:stretch>
                <a:fillRect/>
              </a:stretch>
            </p:blipFill>
            <p:spPr>
              <a:xfrm>
                <a:off x="842988" y="843382"/>
                <a:ext cx="1516511" cy="510584"/>
              </a:xfrm>
              <a:prstGeom prst="ellipse">
                <a:avLst/>
              </a:prstGeom>
              <a:ln>
                <a:noFill/>
              </a:ln>
              <a:effectLst>
                <a:softEdge rad="0"/>
              </a:effectLst>
            </p:spPr>
          </p:pic>
          <p:grpSp>
            <p:nvGrpSpPr>
              <p:cNvPr id="228" name="Group 227"/>
              <p:cNvGrpSpPr/>
              <p:nvPr/>
            </p:nvGrpSpPr>
            <p:grpSpPr>
              <a:xfrm>
                <a:off x="1014668" y="1440707"/>
                <a:ext cx="1217715" cy="1082404"/>
                <a:chOff x="2831625" y="2256666"/>
                <a:chExt cx="1217715" cy="1082404"/>
              </a:xfrm>
            </p:grpSpPr>
            <p:pic>
              <p:nvPicPr>
                <p:cNvPr id="229" name="Content Placeholder 2"/>
                <p:cNvPicPr>
                  <a:picLocks noChangeAspect="1"/>
                </p:cNvPicPr>
                <p:nvPr/>
              </p:nvPicPr>
              <p:blipFill>
                <a:blip r:embed="rId10"/>
                <a:stretch>
                  <a:fillRect/>
                </a:stretch>
              </p:blipFill>
              <p:spPr>
                <a:xfrm>
                  <a:off x="2831625" y="2256666"/>
                  <a:ext cx="989115" cy="797197"/>
                </a:xfrm>
                <a:prstGeom prst="rect">
                  <a:avLst/>
                </a:prstGeom>
              </p:spPr>
            </p:pic>
            <p:pic>
              <p:nvPicPr>
                <p:cNvPr id="230" name="Content Placeholder 2"/>
                <p:cNvPicPr>
                  <a:picLocks noChangeAspect="1"/>
                </p:cNvPicPr>
                <p:nvPr/>
              </p:nvPicPr>
              <p:blipFill>
                <a:blip r:embed="rId10"/>
                <a:stretch>
                  <a:fillRect/>
                </a:stretch>
              </p:blipFill>
              <p:spPr>
                <a:xfrm>
                  <a:off x="2984025" y="2446804"/>
                  <a:ext cx="989115" cy="797197"/>
                </a:xfrm>
                <a:prstGeom prst="rect">
                  <a:avLst/>
                </a:prstGeom>
              </p:spPr>
            </p:pic>
            <p:pic>
              <p:nvPicPr>
                <p:cNvPr id="231" name="Content Placeholder 2"/>
                <p:cNvPicPr>
                  <a:picLocks noChangeAspect="1"/>
                </p:cNvPicPr>
                <p:nvPr/>
              </p:nvPicPr>
              <p:blipFill>
                <a:blip r:embed="rId10"/>
                <a:stretch>
                  <a:fillRect/>
                </a:stretch>
              </p:blipFill>
              <p:spPr>
                <a:xfrm>
                  <a:off x="3060225" y="2541873"/>
                  <a:ext cx="989115" cy="797197"/>
                </a:xfrm>
                <a:prstGeom prst="rect">
                  <a:avLst/>
                </a:prstGeom>
              </p:spPr>
            </p:pic>
          </p:grpSp>
        </p:grpSp>
        <p:grpSp>
          <p:nvGrpSpPr>
            <p:cNvPr id="69" name="Group 68"/>
            <p:cNvGrpSpPr/>
            <p:nvPr/>
          </p:nvGrpSpPr>
          <p:grpSpPr>
            <a:xfrm>
              <a:off x="1839974" y="3360907"/>
              <a:ext cx="1484774" cy="1119061"/>
              <a:chOff x="2110623" y="2774662"/>
              <a:chExt cx="1484774" cy="1119061"/>
            </a:xfrm>
          </p:grpSpPr>
          <p:sp>
            <p:nvSpPr>
              <p:cNvPr id="232" name="Rounded Rectangle 231"/>
              <p:cNvSpPr/>
              <p:nvPr/>
            </p:nvSpPr>
            <p:spPr>
              <a:xfrm>
                <a:off x="2110623" y="3031293"/>
                <a:ext cx="1484774" cy="86243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r"/>
                <a:r>
                  <a:rPr lang="en-US" dirty="0" smtClean="0"/>
                  <a:t>Test Runner</a:t>
                </a:r>
              </a:p>
            </p:txBody>
          </p:sp>
          <p:pic>
            <p:nvPicPr>
              <p:cNvPr id="63" name="Picture 6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1326" y="2774662"/>
                <a:ext cx="503368" cy="503368"/>
              </a:xfrm>
              <a:prstGeom prst="rect">
                <a:avLst/>
              </a:prstGeom>
              <a:effectLst>
                <a:outerShdw blurRad="50800" dist="38100" dir="2700000" algn="tl" rotWithShape="0">
                  <a:prstClr val="black">
                    <a:alpha val="40000"/>
                  </a:prstClr>
                </a:outerShdw>
              </a:effectLst>
            </p:spPr>
          </p:pic>
        </p:grpSp>
        <p:cxnSp>
          <p:nvCxnSpPr>
            <p:cNvPr id="71" name="Elbow Connector 70"/>
            <p:cNvCxnSpPr>
              <a:stCxn id="63" idx="0"/>
              <a:endCxn id="61" idx="3"/>
            </p:cNvCxnSpPr>
            <p:nvPr/>
          </p:nvCxnSpPr>
          <p:spPr>
            <a:xfrm rot="16200000" flipV="1">
              <a:off x="1765055" y="2543601"/>
              <a:ext cx="1141784" cy="492828"/>
            </a:xfrm>
            <a:prstGeom prst="bentConnector2">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58" name="Elbow Connector 257"/>
            <p:cNvCxnSpPr>
              <a:stCxn id="232" idx="2"/>
              <a:endCxn id="234" idx="1"/>
            </p:cNvCxnSpPr>
            <p:nvPr/>
          </p:nvCxnSpPr>
          <p:spPr>
            <a:xfrm rot="16200000" flipH="1">
              <a:off x="3133748" y="3928581"/>
              <a:ext cx="438084" cy="1540858"/>
            </a:xfrm>
            <a:prstGeom prst="bentConnector2">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61" name="Elbow Connector 260"/>
            <p:cNvCxnSpPr>
              <a:stCxn id="232" idx="1"/>
              <a:endCxn id="61" idx="2"/>
            </p:cNvCxnSpPr>
            <p:nvPr/>
          </p:nvCxnSpPr>
          <p:spPr>
            <a:xfrm rot="10800000">
              <a:off x="1231118" y="3210091"/>
              <a:ext cx="608857" cy="838663"/>
            </a:xfrm>
            <a:prstGeom prst="bentConnector2">
              <a:avLst/>
            </a:prstGeom>
            <a:ln w="63500">
              <a:tailEnd type="triangle"/>
            </a:ln>
          </p:spPr>
          <p:style>
            <a:lnRef idx="1">
              <a:schemeClr val="accent1"/>
            </a:lnRef>
            <a:fillRef idx="0">
              <a:schemeClr val="accent1"/>
            </a:fillRef>
            <a:effectRef idx="0">
              <a:schemeClr val="accent1"/>
            </a:effectRef>
            <a:fontRef idx="minor">
              <a:schemeClr val="tx1"/>
            </a:fontRef>
          </p:style>
        </p:cxnSp>
      </p:grpSp>
      <p:sp>
        <p:nvSpPr>
          <p:cNvPr id="265" name="TextBox 264"/>
          <p:cNvSpPr txBox="1"/>
          <p:nvPr/>
        </p:nvSpPr>
        <p:spPr>
          <a:xfrm>
            <a:off x="8827857" y="4275782"/>
            <a:ext cx="3026478" cy="1754326"/>
          </a:xfrm>
          <a:prstGeom prst="rect">
            <a:avLst/>
          </a:prstGeom>
          <a:noFill/>
        </p:spPr>
        <p:txBody>
          <a:bodyPr wrap="square" rtlCol="0">
            <a:spAutoFit/>
          </a:bodyPr>
          <a:lstStyle/>
          <a:p>
            <a:r>
              <a:rPr lang="en-US" sz="3600" dirty="0" smtClean="0"/>
              <a:t>UI e2e tests </a:t>
            </a:r>
            <a:r>
              <a:rPr lang="en-US" sz="3600" dirty="0" err="1" smtClean="0"/>
              <a:t>mit</a:t>
            </a:r>
            <a:r>
              <a:rPr lang="en-US" sz="3600" dirty="0" smtClean="0"/>
              <a:t>/</a:t>
            </a:r>
            <a:r>
              <a:rPr lang="en-US" sz="3600" dirty="0" err="1" smtClean="0"/>
              <a:t>ohne</a:t>
            </a:r>
            <a:r>
              <a:rPr lang="en-US" sz="3600" dirty="0" smtClean="0"/>
              <a:t> mocking</a:t>
            </a:r>
            <a:endParaRPr lang="en-US" sz="3600" dirty="0"/>
          </a:p>
        </p:txBody>
      </p:sp>
      <p:cxnSp>
        <p:nvCxnSpPr>
          <p:cNvPr id="268" name="Elbow Connector 267"/>
          <p:cNvCxnSpPr/>
          <p:nvPr/>
        </p:nvCxnSpPr>
        <p:spPr>
          <a:xfrm rot="16200000" flipH="1">
            <a:off x="4228538" y="4386497"/>
            <a:ext cx="438084" cy="1540858"/>
          </a:xfrm>
          <a:prstGeom prst="bentConnector2">
            <a:avLst/>
          </a:prstGeom>
          <a:ln w="635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9" name="Elbow Connector 268"/>
          <p:cNvCxnSpPr/>
          <p:nvPr/>
        </p:nvCxnSpPr>
        <p:spPr>
          <a:xfrm rot="16200000" flipH="1">
            <a:off x="4228538" y="4839099"/>
            <a:ext cx="438084" cy="1540858"/>
          </a:xfrm>
          <a:prstGeom prst="bentConnector2">
            <a:avLst/>
          </a:prstGeom>
          <a:ln w="63500">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278" name="Group 277"/>
          <p:cNvGrpSpPr/>
          <p:nvPr/>
        </p:nvGrpSpPr>
        <p:grpSpPr>
          <a:xfrm>
            <a:off x="5225685" y="4706341"/>
            <a:ext cx="1155564" cy="1320031"/>
            <a:chOff x="4299539" y="469363"/>
            <a:chExt cx="1155564" cy="1320031"/>
          </a:xfrm>
        </p:grpSpPr>
        <p:sp>
          <p:nvSpPr>
            <p:cNvPr id="270" name="Rounded Rectangle 269"/>
            <p:cNvSpPr/>
            <p:nvPr/>
          </p:nvSpPr>
          <p:spPr>
            <a:xfrm>
              <a:off x="4299539" y="469363"/>
              <a:ext cx="1155564" cy="1320031"/>
            </a:xfrm>
            <a:prstGeom prst="roundRect">
              <a:avLst/>
            </a:prstGeom>
          </p:spPr>
          <p:style>
            <a:lnRef idx="1">
              <a:schemeClr val="accent2"/>
            </a:lnRef>
            <a:fillRef idx="2">
              <a:schemeClr val="accent2"/>
            </a:fillRef>
            <a:effectRef idx="1">
              <a:schemeClr val="accent2"/>
            </a:effectRef>
            <a:fontRef idx="minor">
              <a:schemeClr val="dk1"/>
            </a:fontRef>
          </p:style>
          <p:txBody>
            <a:bodyPr rtlCol="0" anchor="b" anchorCtr="0"/>
            <a:lstStyle/>
            <a:p>
              <a:pPr algn="ctr"/>
              <a:r>
                <a:rPr lang="en-US" sz="1200" dirty="0" smtClean="0"/>
                <a:t>Rest </a:t>
              </a:r>
              <a:r>
                <a:rPr lang="en-US" sz="1200" dirty="0" err="1" smtClean="0"/>
                <a:t>Api</a:t>
              </a:r>
              <a:r>
                <a:rPr lang="en-US" sz="1200" dirty="0" smtClean="0"/>
                <a:t> App</a:t>
              </a:r>
            </a:p>
          </p:txBody>
        </p:sp>
        <p:grpSp>
          <p:nvGrpSpPr>
            <p:cNvPr id="277" name="Group 276"/>
            <p:cNvGrpSpPr/>
            <p:nvPr/>
          </p:nvGrpSpPr>
          <p:grpSpPr>
            <a:xfrm>
              <a:off x="4504151" y="820872"/>
              <a:ext cx="746340" cy="489771"/>
              <a:chOff x="4529864" y="694917"/>
              <a:chExt cx="746340" cy="489771"/>
            </a:xfrm>
          </p:grpSpPr>
          <p:pic>
            <p:nvPicPr>
              <p:cNvPr id="271" name="Picture 270"/>
              <p:cNvPicPr>
                <a:picLocks noChangeAspect="1"/>
              </p:cNvPicPr>
              <p:nvPr/>
            </p:nvPicPr>
            <p:blipFill>
              <a:blip r:embed="rId11"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4927719" y="705379"/>
                <a:ext cx="348485" cy="348485"/>
              </a:xfrm>
              <a:prstGeom prst="rect">
                <a:avLst/>
              </a:prstGeom>
            </p:spPr>
          </p:pic>
          <p:pic>
            <p:nvPicPr>
              <p:cNvPr id="65" name="Picture 6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9269538">
                <a:off x="4529864" y="821989"/>
                <a:ext cx="362699" cy="362699"/>
              </a:xfrm>
              <a:prstGeom prst="rect">
                <a:avLst/>
              </a:prstGeom>
            </p:spPr>
          </p:pic>
          <p:pic>
            <p:nvPicPr>
              <p:cNvPr id="272" name="Picture 271"/>
              <p:cNvPicPr>
                <a:picLocks noChangeAspect="1"/>
              </p:cNvPicPr>
              <p:nvPr/>
            </p:nvPicPr>
            <p:blipFill>
              <a:blip r:embed="rId13" cstate="print">
                <a:biLevel thresh="25000"/>
                <a:extLst>
                  <a:ext uri="{28A0092B-C50C-407E-A947-70E740481C1C}">
                    <a14:useLocalDpi xmlns:a14="http://schemas.microsoft.com/office/drawing/2010/main" val="0"/>
                  </a:ext>
                </a:extLst>
              </a:blip>
              <a:stretch>
                <a:fillRect/>
              </a:stretch>
            </p:blipFill>
            <p:spPr>
              <a:xfrm>
                <a:off x="4734956" y="694917"/>
                <a:ext cx="367006" cy="367006"/>
              </a:xfrm>
              <a:prstGeom prst="rect">
                <a:avLst/>
              </a:prstGeom>
            </p:spPr>
          </p:pic>
        </p:grpSp>
      </p:grpSp>
      <p:grpSp>
        <p:nvGrpSpPr>
          <p:cNvPr id="286" name="Group 285"/>
          <p:cNvGrpSpPr/>
          <p:nvPr/>
        </p:nvGrpSpPr>
        <p:grpSpPr>
          <a:xfrm>
            <a:off x="4994705" y="2334833"/>
            <a:ext cx="849274" cy="939808"/>
            <a:chOff x="4686381" y="849586"/>
            <a:chExt cx="849274" cy="939808"/>
          </a:xfrm>
        </p:grpSpPr>
        <p:sp>
          <p:nvSpPr>
            <p:cNvPr id="287" name="Rounded Rectangle 286"/>
            <p:cNvSpPr/>
            <p:nvPr/>
          </p:nvSpPr>
          <p:spPr>
            <a:xfrm>
              <a:off x="4686381" y="849586"/>
              <a:ext cx="849274" cy="939808"/>
            </a:xfrm>
            <a:prstGeom prst="roundRect">
              <a:avLst/>
            </a:prstGeom>
          </p:spPr>
          <p:style>
            <a:lnRef idx="1">
              <a:schemeClr val="accent2"/>
            </a:lnRef>
            <a:fillRef idx="2">
              <a:schemeClr val="accent2"/>
            </a:fillRef>
            <a:effectRef idx="1">
              <a:schemeClr val="accent2"/>
            </a:effectRef>
            <a:fontRef idx="minor">
              <a:schemeClr val="dk1"/>
            </a:fontRef>
          </p:style>
          <p:txBody>
            <a:bodyPr rtlCol="0" anchor="b" anchorCtr="0"/>
            <a:lstStyle/>
            <a:p>
              <a:pPr algn="ctr"/>
              <a:r>
                <a:rPr lang="en-US" sz="1200" dirty="0" smtClean="0"/>
                <a:t>Service 1</a:t>
              </a:r>
            </a:p>
          </p:txBody>
        </p:sp>
        <p:pic>
          <p:nvPicPr>
            <p:cNvPr id="288" name="Picture 287"/>
            <p:cNvPicPr>
              <a:picLocks noChangeAspect="1"/>
            </p:cNvPicPr>
            <p:nvPr/>
          </p:nvPicPr>
          <p:blipFill>
            <a:blip r:embed="rId13" cstate="print">
              <a:biLevel thresh="25000"/>
              <a:extLst>
                <a:ext uri="{28A0092B-C50C-407E-A947-70E740481C1C}">
                  <a14:useLocalDpi xmlns:a14="http://schemas.microsoft.com/office/drawing/2010/main" val="0"/>
                </a:ext>
              </a:extLst>
            </a:blip>
            <a:stretch>
              <a:fillRect/>
            </a:stretch>
          </p:blipFill>
          <p:spPr>
            <a:xfrm>
              <a:off x="4927515" y="1005652"/>
              <a:ext cx="367006" cy="367006"/>
            </a:xfrm>
            <a:prstGeom prst="rect">
              <a:avLst/>
            </a:prstGeom>
          </p:spPr>
        </p:pic>
      </p:grpSp>
      <p:grpSp>
        <p:nvGrpSpPr>
          <p:cNvPr id="289" name="Group 288"/>
          <p:cNvGrpSpPr/>
          <p:nvPr/>
        </p:nvGrpSpPr>
        <p:grpSpPr>
          <a:xfrm>
            <a:off x="6264500" y="2354449"/>
            <a:ext cx="849274" cy="939808"/>
            <a:chOff x="4686381" y="849586"/>
            <a:chExt cx="849274" cy="939808"/>
          </a:xfrm>
        </p:grpSpPr>
        <p:sp>
          <p:nvSpPr>
            <p:cNvPr id="290" name="Rounded Rectangle 289"/>
            <p:cNvSpPr/>
            <p:nvPr/>
          </p:nvSpPr>
          <p:spPr>
            <a:xfrm>
              <a:off x="4686381" y="849586"/>
              <a:ext cx="849274" cy="939808"/>
            </a:xfrm>
            <a:prstGeom prst="roundRect">
              <a:avLst/>
            </a:prstGeom>
          </p:spPr>
          <p:style>
            <a:lnRef idx="1">
              <a:schemeClr val="accent2"/>
            </a:lnRef>
            <a:fillRef idx="2">
              <a:schemeClr val="accent2"/>
            </a:fillRef>
            <a:effectRef idx="1">
              <a:schemeClr val="accent2"/>
            </a:effectRef>
            <a:fontRef idx="minor">
              <a:schemeClr val="dk1"/>
            </a:fontRef>
          </p:style>
          <p:txBody>
            <a:bodyPr rtlCol="0" anchor="b" anchorCtr="0"/>
            <a:lstStyle/>
            <a:p>
              <a:pPr algn="ctr"/>
              <a:r>
                <a:rPr lang="en-US" sz="1200" dirty="0" smtClean="0"/>
                <a:t>Service 2</a:t>
              </a:r>
            </a:p>
          </p:txBody>
        </p:sp>
        <p:pic>
          <p:nvPicPr>
            <p:cNvPr id="291" name="Picture 290"/>
            <p:cNvPicPr>
              <a:picLocks noChangeAspect="1"/>
            </p:cNvPicPr>
            <p:nvPr/>
          </p:nvPicPr>
          <p:blipFill>
            <a:blip r:embed="rId1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927515" y="1005652"/>
              <a:ext cx="367006" cy="367006"/>
            </a:xfrm>
            <a:prstGeom prst="rect">
              <a:avLst/>
            </a:prstGeom>
          </p:spPr>
        </p:pic>
      </p:grpSp>
      <p:grpSp>
        <p:nvGrpSpPr>
          <p:cNvPr id="292" name="Group 291"/>
          <p:cNvGrpSpPr/>
          <p:nvPr/>
        </p:nvGrpSpPr>
        <p:grpSpPr>
          <a:xfrm>
            <a:off x="7740090" y="3048875"/>
            <a:ext cx="849274" cy="939808"/>
            <a:chOff x="4686381" y="849586"/>
            <a:chExt cx="849274" cy="939808"/>
          </a:xfrm>
        </p:grpSpPr>
        <p:sp>
          <p:nvSpPr>
            <p:cNvPr id="293" name="Rounded Rectangle 292"/>
            <p:cNvSpPr/>
            <p:nvPr/>
          </p:nvSpPr>
          <p:spPr>
            <a:xfrm>
              <a:off x="4686381" y="849586"/>
              <a:ext cx="849274" cy="939808"/>
            </a:xfrm>
            <a:prstGeom prst="roundRect">
              <a:avLst/>
            </a:prstGeom>
          </p:spPr>
          <p:style>
            <a:lnRef idx="1">
              <a:schemeClr val="accent2"/>
            </a:lnRef>
            <a:fillRef idx="2">
              <a:schemeClr val="accent2"/>
            </a:fillRef>
            <a:effectRef idx="1">
              <a:schemeClr val="accent2"/>
            </a:effectRef>
            <a:fontRef idx="minor">
              <a:schemeClr val="dk1"/>
            </a:fontRef>
          </p:style>
          <p:txBody>
            <a:bodyPr rtlCol="0" anchor="b" anchorCtr="0"/>
            <a:lstStyle/>
            <a:p>
              <a:pPr algn="ctr"/>
              <a:r>
                <a:rPr lang="en-US" sz="1200" dirty="0" smtClean="0"/>
                <a:t>Service 3</a:t>
              </a:r>
            </a:p>
          </p:txBody>
        </p:sp>
        <p:pic>
          <p:nvPicPr>
            <p:cNvPr id="294" name="Picture 293"/>
            <p:cNvPicPr>
              <a:picLocks noChangeAspect="1"/>
            </p:cNvPicPr>
            <p:nvPr/>
          </p:nvPicPr>
          <p:blipFill>
            <a:blip r:embed="rId13"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4927515" y="1005652"/>
              <a:ext cx="367006" cy="367006"/>
            </a:xfrm>
            <a:prstGeom prst="rect">
              <a:avLst/>
            </a:prstGeom>
          </p:spPr>
        </p:pic>
      </p:grpSp>
      <p:grpSp>
        <p:nvGrpSpPr>
          <p:cNvPr id="295" name="Group 294"/>
          <p:cNvGrpSpPr/>
          <p:nvPr/>
        </p:nvGrpSpPr>
        <p:grpSpPr>
          <a:xfrm>
            <a:off x="8127765" y="4320851"/>
            <a:ext cx="849274" cy="939808"/>
            <a:chOff x="4686381" y="849586"/>
            <a:chExt cx="849274" cy="939808"/>
          </a:xfrm>
        </p:grpSpPr>
        <p:sp>
          <p:nvSpPr>
            <p:cNvPr id="296" name="Rounded Rectangle 295"/>
            <p:cNvSpPr/>
            <p:nvPr/>
          </p:nvSpPr>
          <p:spPr>
            <a:xfrm>
              <a:off x="4686381" y="849586"/>
              <a:ext cx="849274" cy="939808"/>
            </a:xfrm>
            <a:prstGeom prst="roundRect">
              <a:avLst/>
            </a:prstGeom>
          </p:spPr>
          <p:style>
            <a:lnRef idx="1">
              <a:schemeClr val="accent2"/>
            </a:lnRef>
            <a:fillRef idx="2">
              <a:schemeClr val="accent2"/>
            </a:fillRef>
            <a:effectRef idx="1">
              <a:schemeClr val="accent2"/>
            </a:effectRef>
            <a:fontRef idx="minor">
              <a:schemeClr val="dk1"/>
            </a:fontRef>
          </p:style>
          <p:txBody>
            <a:bodyPr rtlCol="0" anchor="b" anchorCtr="0"/>
            <a:lstStyle/>
            <a:p>
              <a:pPr algn="ctr"/>
              <a:r>
                <a:rPr lang="en-US" sz="1200" dirty="0" smtClean="0"/>
                <a:t>Service 4</a:t>
              </a:r>
            </a:p>
          </p:txBody>
        </p:sp>
        <p:pic>
          <p:nvPicPr>
            <p:cNvPr id="297" name="Picture 296"/>
            <p:cNvPicPr>
              <a:picLocks noChangeAspect="1"/>
            </p:cNvPicPr>
            <p:nvPr/>
          </p:nvPicPr>
          <p:blipFill>
            <a:blip r:embed="rId13" cstate="print">
              <a:biLevel thresh="75000"/>
              <a:extLst>
                <a:ext uri="{28A0092B-C50C-407E-A947-70E740481C1C}">
                  <a14:useLocalDpi xmlns:a14="http://schemas.microsoft.com/office/drawing/2010/main" val="0"/>
                </a:ext>
              </a:extLst>
            </a:blip>
            <a:stretch>
              <a:fillRect/>
            </a:stretch>
          </p:blipFill>
          <p:spPr>
            <a:xfrm>
              <a:off x="4927515" y="1005652"/>
              <a:ext cx="367006" cy="367006"/>
            </a:xfrm>
            <a:prstGeom prst="rect">
              <a:avLst/>
            </a:prstGeom>
          </p:spPr>
        </p:pic>
      </p:grpSp>
      <p:cxnSp>
        <p:nvCxnSpPr>
          <p:cNvPr id="305" name="Straight Arrow Connector 304"/>
          <p:cNvCxnSpPr>
            <a:endCxn id="287" idx="2"/>
          </p:cNvCxnSpPr>
          <p:nvPr/>
        </p:nvCxnSpPr>
        <p:spPr>
          <a:xfrm flipH="1" flipV="1">
            <a:off x="5419342" y="3274641"/>
            <a:ext cx="384125" cy="141131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06" name="Straight Arrow Connector 305"/>
          <p:cNvCxnSpPr>
            <a:endCxn id="290" idx="2"/>
          </p:cNvCxnSpPr>
          <p:nvPr/>
        </p:nvCxnSpPr>
        <p:spPr>
          <a:xfrm flipV="1">
            <a:off x="6200378" y="3294257"/>
            <a:ext cx="488759" cy="139169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09" name="Straight Arrow Connector 308"/>
          <p:cNvCxnSpPr/>
          <p:nvPr/>
        </p:nvCxnSpPr>
        <p:spPr>
          <a:xfrm flipV="1">
            <a:off x="6403106" y="3945111"/>
            <a:ext cx="1388312" cy="97293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13" name="Straight Arrow Connector 312"/>
          <p:cNvCxnSpPr>
            <a:endCxn id="296" idx="1"/>
          </p:cNvCxnSpPr>
          <p:nvPr/>
        </p:nvCxnSpPr>
        <p:spPr>
          <a:xfrm flipV="1">
            <a:off x="6403106" y="4790755"/>
            <a:ext cx="1724659" cy="3773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16" name="Straight Arrow Connector 315"/>
          <p:cNvCxnSpPr>
            <a:endCxn id="299" idx="1"/>
          </p:cNvCxnSpPr>
          <p:nvPr/>
        </p:nvCxnSpPr>
        <p:spPr>
          <a:xfrm>
            <a:off x="6403106" y="5375968"/>
            <a:ext cx="1286077" cy="66818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298" name="Group 297"/>
          <p:cNvGrpSpPr/>
          <p:nvPr/>
        </p:nvGrpSpPr>
        <p:grpSpPr>
          <a:xfrm>
            <a:off x="7689183" y="5574244"/>
            <a:ext cx="849274" cy="939808"/>
            <a:chOff x="4686381" y="849586"/>
            <a:chExt cx="849274" cy="939808"/>
          </a:xfrm>
        </p:grpSpPr>
        <p:sp>
          <p:nvSpPr>
            <p:cNvPr id="299" name="Rounded Rectangle 298"/>
            <p:cNvSpPr/>
            <p:nvPr/>
          </p:nvSpPr>
          <p:spPr>
            <a:xfrm>
              <a:off x="4686381" y="849586"/>
              <a:ext cx="849274" cy="939808"/>
            </a:xfrm>
            <a:prstGeom prst="roundRect">
              <a:avLst/>
            </a:prstGeom>
          </p:spPr>
          <p:style>
            <a:lnRef idx="1">
              <a:schemeClr val="accent2"/>
            </a:lnRef>
            <a:fillRef idx="2">
              <a:schemeClr val="accent2"/>
            </a:fillRef>
            <a:effectRef idx="1">
              <a:schemeClr val="accent2"/>
            </a:effectRef>
            <a:fontRef idx="minor">
              <a:schemeClr val="dk1"/>
            </a:fontRef>
          </p:style>
          <p:txBody>
            <a:bodyPr rtlCol="0" anchor="b" anchorCtr="0"/>
            <a:lstStyle/>
            <a:p>
              <a:pPr algn="ctr"/>
              <a:r>
                <a:rPr lang="en-US" sz="1200" dirty="0" smtClean="0"/>
                <a:t>Service 5</a:t>
              </a:r>
            </a:p>
          </p:txBody>
        </p:sp>
        <p:pic>
          <p:nvPicPr>
            <p:cNvPr id="300" name="Picture 299"/>
            <p:cNvPicPr>
              <a:picLocks noChangeAspect="1"/>
            </p:cNvPicPr>
            <p:nvPr/>
          </p:nvPicPr>
          <p:blipFill>
            <a:blip r:embed="rId13" cstate="print">
              <a:biLevel thresh="50000"/>
              <a:extLst>
                <a:ext uri="{28A0092B-C50C-407E-A947-70E740481C1C}">
                  <a14:useLocalDpi xmlns:a14="http://schemas.microsoft.com/office/drawing/2010/main" val="0"/>
                </a:ext>
              </a:extLst>
            </a:blip>
            <a:stretch>
              <a:fillRect/>
            </a:stretch>
          </p:blipFill>
          <p:spPr>
            <a:xfrm>
              <a:off x="4927515" y="1005652"/>
              <a:ext cx="367006" cy="367006"/>
            </a:xfrm>
            <a:prstGeom prst="rect">
              <a:avLst/>
            </a:prstGeom>
          </p:spPr>
        </p:pic>
      </p:grpSp>
      <p:sp>
        <p:nvSpPr>
          <p:cNvPr id="330" name="TextBox 329"/>
          <p:cNvSpPr txBox="1"/>
          <p:nvPr/>
        </p:nvSpPr>
        <p:spPr>
          <a:xfrm>
            <a:off x="1345325" y="4788215"/>
            <a:ext cx="3026478" cy="1569660"/>
          </a:xfrm>
          <a:prstGeom prst="rect">
            <a:avLst/>
          </a:prstGeom>
          <a:noFill/>
        </p:spPr>
        <p:txBody>
          <a:bodyPr wrap="square" rtlCol="0">
            <a:spAutoFit/>
          </a:bodyPr>
          <a:lstStyle/>
          <a:p>
            <a:r>
              <a:rPr lang="en-US" sz="3200" dirty="0" smtClean="0"/>
              <a:t>Parallel </a:t>
            </a:r>
            <a:r>
              <a:rPr lang="en-US" sz="3200" dirty="0" err="1" smtClean="0"/>
              <a:t>laufen</a:t>
            </a:r>
            <a:r>
              <a:rPr lang="en-US" sz="3200" dirty="0" smtClean="0"/>
              <a:t> </a:t>
            </a:r>
            <a:r>
              <a:rPr lang="en-US" sz="3200" dirty="0" err="1" smtClean="0"/>
              <a:t>lassen</a:t>
            </a:r>
            <a:endParaRPr lang="en-US" sz="3200" dirty="0" smtClean="0"/>
          </a:p>
          <a:p>
            <a:endParaRPr lang="en-US" sz="3200" dirty="0" smtClean="0"/>
          </a:p>
        </p:txBody>
      </p:sp>
      <p:sp>
        <p:nvSpPr>
          <p:cNvPr id="331" name="TextBox 330"/>
          <p:cNvSpPr txBox="1"/>
          <p:nvPr/>
        </p:nvSpPr>
        <p:spPr>
          <a:xfrm>
            <a:off x="9765520" y="5651148"/>
            <a:ext cx="2378215" cy="646331"/>
          </a:xfrm>
          <a:prstGeom prst="rect">
            <a:avLst/>
          </a:prstGeom>
          <a:noFill/>
        </p:spPr>
        <p:txBody>
          <a:bodyPr wrap="square" rtlCol="0">
            <a:spAutoFit/>
          </a:bodyPr>
          <a:lstStyle/>
          <a:p>
            <a:r>
              <a:rPr lang="en-US" sz="3600" dirty="0" smtClean="0"/>
              <a:t>API tests </a:t>
            </a:r>
            <a:endParaRPr lang="en-US" sz="3600" dirty="0"/>
          </a:p>
        </p:txBody>
      </p:sp>
      <p:sp>
        <p:nvSpPr>
          <p:cNvPr id="332" name="TextBox 331"/>
          <p:cNvSpPr txBox="1"/>
          <p:nvPr/>
        </p:nvSpPr>
        <p:spPr>
          <a:xfrm>
            <a:off x="334566" y="4764518"/>
            <a:ext cx="3026478" cy="1200329"/>
          </a:xfrm>
          <a:prstGeom prst="rect">
            <a:avLst/>
          </a:prstGeom>
          <a:noFill/>
        </p:spPr>
        <p:txBody>
          <a:bodyPr wrap="square" rtlCol="0">
            <a:spAutoFit/>
          </a:bodyPr>
          <a:lstStyle/>
          <a:p>
            <a:pPr algn="just"/>
            <a:r>
              <a:rPr lang="en-US" sz="3600" dirty="0" err="1" smtClean="0"/>
              <a:t>NoMock</a:t>
            </a:r>
            <a:r>
              <a:rPr lang="en-US" sz="3600" dirty="0" smtClean="0"/>
              <a:t>: </a:t>
            </a:r>
            <a:r>
              <a:rPr lang="en-US" sz="2800" dirty="0" smtClean="0"/>
              <a:t>40 min</a:t>
            </a:r>
          </a:p>
          <a:p>
            <a:pPr algn="just"/>
            <a:r>
              <a:rPr lang="en-US" sz="3600" dirty="0" smtClean="0"/>
              <a:t>Mocks:</a:t>
            </a:r>
            <a:r>
              <a:rPr lang="en-US" sz="2800" dirty="0" smtClean="0"/>
              <a:t>     25 min</a:t>
            </a:r>
            <a:endParaRPr lang="en-US" sz="2800" dirty="0"/>
          </a:p>
        </p:txBody>
      </p:sp>
      <p:sp>
        <p:nvSpPr>
          <p:cNvPr id="336" name="TextBox 335"/>
          <p:cNvSpPr txBox="1"/>
          <p:nvPr/>
        </p:nvSpPr>
        <p:spPr>
          <a:xfrm>
            <a:off x="358950" y="5776454"/>
            <a:ext cx="3026478" cy="646331"/>
          </a:xfrm>
          <a:prstGeom prst="rect">
            <a:avLst/>
          </a:prstGeom>
          <a:noFill/>
        </p:spPr>
        <p:txBody>
          <a:bodyPr wrap="square" rtlCol="0">
            <a:spAutoFit/>
          </a:bodyPr>
          <a:lstStyle/>
          <a:p>
            <a:pPr algn="just"/>
            <a:r>
              <a:rPr lang="en-US" sz="3600" dirty="0" smtClean="0"/>
              <a:t>API:</a:t>
            </a:r>
            <a:r>
              <a:rPr lang="en-US" sz="2800" dirty="0" smtClean="0"/>
              <a:t>     10 min</a:t>
            </a:r>
            <a:endParaRPr lang="en-US" sz="2800" dirty="0"/>
          </a:p>
        </p:txBody>
      </p:sp>
      <p:pic>
        <p:nvPicPr>
          <p:cNvPr id="85" name="Afbeelding 84"/>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61637" y="92861"/>
            <a:ext cx="3114882" cy="592223"/>
          </a:xfrm>
          <a:prstGeom prst="rect">
            <a:avLst/>
          </a:prstGeom>
        </p:spPr>
      </p:pic>
      <p:sp>
        <p:nvSpPr>
          <p:cNvPr id="83" name="Tekstvak 82"/>
          <p:cNvSpPr txBox="1"/>
          <p:nvPr/>
        </p:nvSpPr>
        <p:spPr>
          <a:xfrm>
            <a:off x="3979401" y="6497057"/>
            <a:ext cx="3026791" cy="307777"/>
          </a:xfrm>
          <a:prstGeom prst="rect">
            <a:avLst/>
          </a:prstGeom>
          <a:noFill/>
        </p:spPr>
        <p:txBody>
          <a:bodyPr wrap="none" rtlCol="0">
            <a:spAutoFit/>
          </a:bodyPr>
          <a:lstStyle/>
          <a:p>
            <a:r>
              <a:rPr lang="nl-NL" sz="1400" dirty="0" smtClean="0">
                <a:solidFill>
                  <a:schemeClr val="bg1"/>
                </a:solidFill>
              </a:rPr>
              <a:t>Software development </a:t>
            </a:r>
            <a:r>
              <a:rPr lang="nl-NL" sz="1400" dirty="0" smtClean="0">
                <a:solidFill>
                  <a:srgbClr val="C00000"/>
                </a:solidFill>
              </a:rPr>
              <a:t>/</a:t>
            </a:r>
            <a:r>
              <a:rPr lang="nl-NL" sz="1400" dirty="0" smtClean="0">
                <a:solidFill>
                  <a:schemeClr val="bg1"/>
                </a:solidFill>
              </a:rPr>
              <a:t> QA &amp; </a:t>
            </a:r>
            <a:r>
              <a:rPr lang="nl-NL" sz="1400" dirty="0" err="1" smtClean="0">
                <a:solidFill>
                  <a:schemeClr val="bg1"/>
                </a:solidFill>
              </a:rPr>
              <a:t>testing</a:t>
            </a:r>
            <a:endParaRPr lang="nl-NL" sz="1400" dirty="0">
              <a:solidFill>
                <a:schemeClr val="bg1"/>
              </a:solidFill>
            </a:endParaRPr>
          </a:p>
        </p:txBody>
      </p:sp>
    </p:spTree>
    <p:extLst>
      <p:ext uri="{BB962C8B-B14F-4D97-AF65-F5344CB8AC3E}">
        <p14:creationId xmlns:p14="http://schemas.microsoft.com/office/powerpoint/2010/main" val="2868013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332"/>
                                        </p:tgtEl>
                                        <p:attrNameLst>
                                          <p:attrName>style.visibility</p:attrName>
                                        </p:attrNameLst>
                                      </p:cBhvr>
                                      <p:to>
                                        <p:strVal val="visible"/>
                                      </p:to>
                                    </p:set>
                                    <p:animEffect transition="in" filter="fade">
                                      <p:cBhvr>
                                        <p:cTn id="7" dur="500"/>
                                        <p:tgtEl>
                                          <p:spTgt spid="3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5"/>
                                        </p:tgtEl>
                                      </p:cBhvr>
                                    </p:animEffect>
                                    <p:set>
                                      <p:cBhvr>
                                        <p:cTn id="12" dur="1" fill="hold">
                                          <p:stCondLst>
                                            <p:cond delay="499"/>
                                          </p:stCondLst>
                                        </p:cTn>
                                        <p:tgtEl>
                                          <p:spTgt spid="105"/>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265"/>
                                        </p:tgtEl>
                                      </p:cBhvr>
                                    </p:animEffect>
                                    <p:set>
                                      <p:cBhvr>
                                        <p:cTn id="15" dur="1" fill="hold">
                                          <p:stCondLst>
                                            <p:cond delay="499"/>
                                          </p:stCondLst>
                                        </p:cTn>
                                        <p:tgtEl>
                                          <p:spTgt spid="26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68"/>
                                        </p:tgtEl>
                                        <p:attrNameLst>
                                          <p:attrName>style.visibility</p:attrName>
                                        </p:attrNameLst>
                                      </p:cBhvr>
                                      <p:to>
                                        <p:strVal val="visible"/>
                                      </p:to>
                                    </p:set>
                                    <p:animEffect transition="in" filter="fade">
                                      <p:cBhvr>
                                        <p:cTn id="20" dur="500"/>
                                        <p:tgtEl>
                                          <p:spTgt spid="268"/>
                                        </p:tgtEl>
                                      </p:cBhvr>
                                    </p:animEffect>
                                  </p:childTnLst>
                                </p:cTn>
                              </p:par>
                              <p:par>
                                <p:cTn id="21" presetID="10" presetClass="entr" presetSubtype="0" fill="hold" nodeType="withEffect">
                                  <p:stCondLst>
                                    <p:cond delay="0"/>
                                  </p:stCondLst>
                                  <p:childTnLst>
                                    <p:set>
                                      <p:cBhvr>
                                        <p:cTn id="22" dur="1" fill="hold">
                                          <p:stCondLst>
                                            <p:cond delay="0"/>
                                          </p:stCondLst>
                                        </p:cTn>
                                        <p:tgtEl>
                                          <p:spTgt spid="269"/>
                                        </p:tgtEl>
                                        <p:attrNameLst>
                                          <p:attrName>style.visibility</p:attrName>
                                        </p:attrNameLst>
                                      </p:cBhvr>
                                      <p:to>
                                        <p:strVal val="visible"/>
                                      </p:to>
                                    </p:set>
                                    <p:animEffect transition="in" filter="fade">
                                      <p:cBhvr>
                                        <p:cTn id="23" dur="500"/>
                                        <p:tgtEl>
                                          <p:spTgt spid="269"/>
                                        </p:tgtEl>
                                      </p:cBhvr>
                                    </p:animEffect>
                                  </p:childTnLst>
                                </p:cTn>
                              </p:par>
                              <p:par>
                                <p:cTn id="24" presetID="10" presetClass="entr" presetSubtype="0" fill="hold" nodeType="withEffect">
                                  <p:stCondLst>
                                    <p:cond delay="0"/>
                                  </p:stCondLst>
                                  <p:childTnLst>
                                    <p:set>
                                      <p:cBhvr>
                                        <p:cTn id="25" dur="1" fill="hold">
                                          <p:stCondLst>
                                            <p:cond delay="0"/>
                                          </p:stCondLst>
                                        </p:cTn>
                                        <p:tgtEl>
                                          <p:spTgt spid="278"/>
                                        </p:tgtEl>
                                        <p:attrNameLst>
                                          <p:attrName>style.visibility</p:attrName>
                                        </p:attrNameLst>
                                      </p:cBhvr>
                                      <p:to>
                                        <p:strVal val="visible"/>
                                      </p:to>
                                    </p:set>
                                    <p:animEffect transition="in" filter="fade">
                                      <p:cBhvr>
                                        <p:cTn id="26" dur="500"/>
                                        <p:tgtEl>
                                          <p:spTgt spid="278"/>
                                        </p:tgtEl>
                                      </p:cBhvr>
                                    </p:animEffect>
                                  </p:childTnLst>
                                </p:cTn>
                              </p:par>
                              <p:par>
                                <p:cTn id="27" presetID="10" presetClass="entr" presetSubtype="0" fill="hold" nodeType="withEffect">
                                  <p:stCondLst>
                                    <p:cond delay="0"/>
                                  </p:stCondLst>
                                  <p:childTnLst>
                                    <p:set>
                                      <p:cBhvr>
                                        <p:cTn id="28" dur="1" fill="hold">
                                          <p:stCondLst>
                                            <p:cond delay="0"/>
                                          </p:stCondLst>
                                        </p:cTn>
                                        <p:tgtEl>
                                          <p:spTgt spid="286"/>
                                        </p:tgtEl>
                                        <p:attrNameLst>
                                          <p:attrName>style.visibility</p:attrName>
                                        </p:attrNameLst>
                                      </p:cBhvr>
                                      <p:to>
                                        <p:strVal val="visible"/>
                                      </p:to>
                                    </p:set>
                                    <p:animEffect transition="in" filter="fade">
                                      <p:cBhvr>
                                        <p:cTn id="29" dur="500"/>
                                        <p:tgtEl>
                                          <p:spTgt spid="286"/>
                                        </p:tgtEl>
                                      </p:cBhvr>
                                    </p:animEffect>
                                  </p:childTnLst>
                                </p:cTn>
                              </p:par>
                              <p:par>
                                <p:cTn id="30" presetID="10" presetClass="entr" presetSubtype="0" fill="hold" nodeType="withEffect">
                                  <p:stCondLst>
                                    <p:cond delay="0"/>
                                  </p:stCondLst>
                                  <p:childTnLst>
                                    <p:set>
                                      <p:cBhvr>
                                        <p:cTn id="31" dur="1" fill="hold">
                                          <p:stCondLst>
                                            <p:cond delay="0"/>
                                          </p:stCondLst>
                                        </p:cTn>
                                        <p:tgtEl>
                                          <p:spTgt spid="305"/>
                                        </p:tgtEl>
                                        <p:attrNameLst>
                                          <p:attrName>style.visibility</p:attrName>
                                        </p:attrNameLst>
                                      </p:cBhvr>
                                      <p:to>
                                        <p:strVal val="visible"/>
                                      </p:to>
                                    </p:set>
                                    <p:animEffect transition="in" filter="fade">
                                      <p:cBhvr>
                                        <p:cTn id="32" dur="500"/>
                                        <p:tgtEl>
                                          <p:spTgt spid="305"/>
                                        </p:tgtEl>
                                      </p:cBhvr>
                                    </p:animEffect>
                                  </p:childTnLst>
                                </p:cTn>
                              </p:par>
                              <p:par>
                                <p:cTn id="33" presetID="10" presetClass="entr" presetSubtype="0" fill="hold" nodeType="withEffect">
                                  <p:stCondLst>
                                    <p:cond delay="0"/>
                                  </p:stCondLst>
                                  <p:childTnLst>
                                    <p:set>
                                      <p:cBhvr>
                                        <p:cTn id="34" dur="1" fill="hold">
                                          <p:stCondLst>
                                            <p:cond delay="0"/>
                                          </p:stCondLst>
                                        </p:cTn>
                                        <p:tgtEl>
                                          <p:spTgt spid="306"/>
                                        </p:tgtEl>
                                        <p:attrNameLst>
                                          <p:attrName>style.visibility</p:attrName>
                                        </p:attrNameLst>
                                      </p:cBhvr>
                                      <p:to>
                                        <p:strVal val="visible"/>
                                      </p:to>
                                    </p:set>
                                    <p:animEffect transition="in" filter="fade">
                                      <p:cBhvr>
                                        <p:cTn id="35" dur="500"/>
                                        <p:tgtEl>
                                          <p:spTgt spid="306"/>
                                        </p:tgtEl>
                                      </p:cBhvr>
                                    </p:animEffect>
                                  </p:childTnLst>
                                </p:cTn>
                              </p:par>
                              <p:par>
                                <p:cTn id="36" presetID="10" presetClass="entr" presetSubtype="0" fill="hold" nodeType="withEffect">
                                  <p:stCondLst>
                                    <p:cond delay="0"/>
                                  </p:stCondLst>
                                  <p:childTnLst>
                                    <p:set>
                                      <p:cBhvr>
                                        <p:cTn id="37" dur="1" fill="hold">
                                          <p:stCondLst>
                                            <p:cond delay="0"/>
                                          </p:stCondLst>
                                        </p:cTn>
                                        <p:tgtEl>
                                          <p:spTgt spid="289"/>
                                        </p:tgtEl>
                                        <p:attrNameLst>
                                          <p:attrName>style.visibility</p:attrName>
                                        </p:attrNameLst>
                                      </p:cBhvr>
                                      <p:to>
                                        <p:strVal val="visible"/>
                                      </p:to>
                                    </p:set>
                                    <p:animEffect transition="in" filter="fade">
                                      <p:cBhvr>
                                        <p:cTn id="38" dur="500"/>
                                        <p:tgtEl>
                                          <p:spTgt spid="289"/>
                                        </p:tgtEl>
                                      </p:cBhvr>
                                    </p:animEffect>
                                  </p:childTnLst>
                                </p:cTn>
                              </p:par>
                              <p:par>
                                <p:cTn id="39" presetID="10" presetClass="entr" presetSubtype="0" fill="hold" nodeType="withEffect">
                                  <p:stCondLst>
                                    <p:cond delay="0"/>
                                  </p:stCondLst>
                                  <p:childTnLst>
                                    <p:set>
                                      <p:cBhvr>
                                        <p:cTn id="40" dur="1" fill="hold">
                                          <p:stCondLst>
                                            <p:cond delay="0"/>
                                          </p:stCondLst>
                                        </p:cTn>
                                        <p:tgtEl>
                                          <p:spTgt spid="292"/>
                                        </p:tgtEl>
                                        <p:attrNameLst>
                                          <p:attrName>style.visibility</p:attrName>
                                        </p:attrNameLst>
                                      </p:cBhvr>
                                      <p:to>
                                        <p:strVal val="visible"/>
                                      </p:to>
                                    </p:set>
                                    <p:animEffect transition="in" filter="fade">
                                      <p:cBhvr>
                                        <p:cTn id="41" dur="500"/>
                                        <p:tgtEl>
                                          <p:spTgt spid="292"/>
                                        </p:tgtEl>
                                      </p:cBhvr>
                                    </p:animEffect>
                                  </p:childTnLst>
                                </p:cTn>
                              </p:par>
                              <p:par>
                                <p:cTn id="42" presetID="10" presetClass="entr" presetSubtype="0" fill="hold" nodeType="withEffect">
                                  <p:stCondLst>
                                    <p:cond delay="0"/>
                                  </p:stCondLst>
                                  <p:childTnLst>
                                    <p:set>
                                      <p:cBhvr>
                                        <p:cTn id="43" dur="1" fill="hold">
                                          <p:stCondLst>
                                            <p:cond delay="0"/>
                                          </p:stCondLst>
                                        </p:cTn>
                                        <p:tgtEl>
                                          <p:spTgt spid="309"/>
                                        </p:tgtEl>
                                        <p:attrNameLst>
                                          <p:attrName>style.visibility</p:attrName>
                                        </p:attrNameLst>
                                      </p:cBhvr>
                                      <p:to>
                                        <p:strVal val="visible"/>
                                      </p:to>
                                    </p:set>
                                    <p:animEffect transition="in" filter="fade">
                                      <p:cBhvr>
                                        <p:cTn id="44" dur="500"/>
                                        <p:tgtEl>
                                          <p:spTgt spid="309"/>
                                        </p:tgtEl>
                                      </p:cBhvr>
                                    </p:animEffect>
                                  </p:childTnLst>
                                </p:cTn>
                              </p:par>
                              <p:par>
                                <p:cTn id="45" presetID="10" presetClass="entr" presetSubtype="0" fill="hold" nodeType="withEffect">
                                  <p:stCondLst>
                                    <p:cond delay="0"/>
                                  </p:stCondLst>
                                  <p:childTnLst>
                                    <p:set>
                                      <p:cBhvr>
                                        <p:cTn id="46" dur="1" fill="hold">
                                          <p:stCondLst>
                                            <p:cond delay="0"/>
                                          </p:stCondLst>
                                        </p:cTn>
                                        <p:tgtEl>
                                          <p:spTgt spid="313"/>
                                        </p:tgtEl>
                                        <p:attrNameLst>
                                          <p:attrName>style.visibility</p:attrName>
                                        </p:attrNameLst>
                                      </p:cBhvr>
                                      <p:to>
                                        <p:strVal val="visible"/>
                                      </p:to>
                                    </p:set>
                                    <p:animEffect transition="in" filter="fade">
                                      <p:cBhvr>
                                        <p:cTn id="47" dur="500"/>
                                        <p:tgtEl>
                                          <p:spTgt spid="313"/>
                                        </p:tgtEl>
                                      </p:cBhvr>
                                    </p:animEffect>
                                  </p:childTnLst>
                                </p:cTn>
                              </p:par>
                              <p:par>
                                <p:cTn id="48" presetID="10" presetClass="entr" presetSubtype="0" fill="hold" nodeType="withEffect">
                                  <p:stCondLst>
                                    <p:cond delay="0"/>
                                  </p:stCondLst>
                                  <p:childTnLst>
                                    <p:set>
                                      <p:cBhvr>
                                        <p:cTn id="49" dur="1" fill="hold">
                                          <p:stCondLst>
                                            <p:cond delay="0"/>
                                          </p:stCondLst>
                                        </p:cTn>
                                        <p:tgtEl>
                                          <p:spTgt spid="295"/>
                                        </p:tgtEl>
                                        <p:attrNameLst>
                                          <p:attrName>style.visibility</p:attrName>
                                        </p:attrNameLst>
                                      </p:cBhvr>
                                      <p:to>
                                        <p:strVal val="visible"/>
                                      </p:to>
                                    </p:set>
                                    <p:animEffect transition="in" filter="fade">
                                      <p:cBhvr>
                                        <p:cTn id="50" dur="500"/>
                                        <p:tgtEl>
                                          <p:spTgt spid="295"/>
                                        </p:tgtEl>
                                      </p:cBhvr>
                                    </p:animEffect>
                                  </p:childTnLst>
                                </p:cTn>
                              </p:par>
                              <p:par>
                                <p:cTn id="51" presetID="10" presetClass="entr" presetSubtype="0" fill="hold" nodeType="withEffect">
                                  <p:stCondLst>
                                    <p:cond delay="0"/>
                                  </p:stCondLst>
                                  <p:childTnLst>
                                    <p:set>
                                      <p:cBhvr>
                                        <p:cTn id="52" dur="1" fill="hold">
                                          <p:stCondLst>
                                            <p:cond delay="0"/>
                                          </p:stCondLst>
                                        </p:cTn>
                                        <p:tgtEl>
                                          <p:spTgt spid="316"/>
                                        </p:tgtEl>
                                        <p:attrNameLst>
                                          <p:attrName>style.visibility</p:attrName>
                                        </p:attrNameLst>
                                      </p:cBhvr>
                                      <p:to>
                                        <p:strVal val="visible"/>
                                      </p:to>
                                    </p:set>
                                    <p:animEffect transition="in" filter="fade">
                                      <p:cBhvr>
                                        <p:cTn id="53" dur="500"/>
                                        <p:tgtEl>
                                          <p:spTgt spid="316"/>
                                        </p:tgtEl>
                                      </p:cBhvr>
                                    </p:animEffect>
                                  </p:childTnLst>
                                </p:cTn>
                              </p:par>
                              <p:par>
                                <p:cTn id="54" presetID="10" presetClass="entr" presetSubtype="0" fill="hold" nodeType="withEffect">
                                  <p:stCondLst>
                                    <p:cond delay="0"/>
                                  </p:stCondLst>
                                  <p:childTnLst>
                                    <p:set>
                                      <p:cBhvr>
                                        <p:cTn id="55" dur="1" fill="hold">
                                          <p:stCondLst>
                                            <p:cond delay="0"/>
                                          </p:stCondLst>
                                        </p:cTn>
                                        <p:tgtEl>
                                          <p:spTgt spid="298"/>
                                        </p:tgtEl>
                                        <p:attrNameLst>
                                          <p:attrName>style.visibility</p:attrName>
                                        </p:attrNameLst>
                                      </p:cBhvr>
                                      <p:to>
                                        <p:strVal val="visible"/>
                                      </p:to>
                                    </p:set>
                                    <p:animEffect transition="in" filter="fade">
                                      <p:cBhvr>
                                        <p:cTn id="56" dur="500"/>
                                        <p:tgtEl>
                                          <p:spTgt spid="29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30"/>
                                        </p:tgtEl>
                                        <p:attrNameLst>
                                          <p:attrName>style.visibility</p:attrName>
                                        </p:attrNameLst>
                                      </p:cBhvr>
                                      <p:to>
                                        <p:strVal val="visible"/>
                                      </p:to>
                                    </p:set>
                                    <p:animEffect transition="in" filter="fade">
                                      <p:cBhvr>
                                        <p:cTn id="59" dur="500"/>
                                        <p:tgtEl>
                                          <p:spTgt spid="33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31"/>
                                        </p:tgtEl>
                                        <p:attrNameLst>
                                          <p:attrName>style.visibility</p:attrName>
                                        </p:attrNameLst>
                                      </p:cBhvr>
                                      <p:to>
                                        <p:strVal val="visible"/>
                                      </p:to>
                                    </p:set>
                                    <p:animEffect transition="in" filter="fade">
                                      <p:cBhvr>
                                        <p:cTn id="62" dur="500"/>
                                        <p:tgtEl>
                                          <p:spTgt spid="331"/>
                                        </p:tgtEl>
                                      </p:cBhvr>
                                    </p:animEffect>
                                  </p:childTnLst>
                                </p:cTn>
                              </p:par>
                              <p:par>
                                <p:cTn id="63" presetID="10" presetClass="exit" presetSubtype="0" fill="hold" grpId="0" nodeType="withEffect">
                                  <p:stCondLst>
                                    <p:cond delay="0"/>
                                  </p:stCondLst>
                                  <p:childTnLst>
                                    <p:animEffect transition="out" filter="fade">
                                      <p:cBhvr>
                                        <p:cTn id="64" dur="500"/>
                                        <p:tgtEl>
                                          <p:spTgt spid="332"/>
                                        </p:tgtEl>
                                      </p:cBhvr>
                                    </p:animEffect>
                                    <p:set>
                                      <p:cBhvr>
                                        <p:cTn id="65" dur="1" fill="hold">
                                          <p:stCondLst>
                                            <p:cond delay="499"/>
                                          </p:stCondLst>
                                        </p:cTn>
                                        <p:tgtEl>
                                          <p:spTgt spid="332"/>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1" nodeType="clickEffect">
                                  <p:stCondLst>
                                    <p:cond delay="0"/>
                                  </p:stCondLst>
                                  <p:childTnLst>
                                    <p:set>
                                      <p:cBhvr>
                                        <p:cTn id="69" dur="1" fill="hold">
                                          <p:stCondLst>
                                            <p:cond delay="0"/>
                                          </p:stCondLst>
                                        </p:cTn>
                                        <p:tgtEl>
                                          <p:spTgt spid="336"/>
                                        </p:tgtEl>
                                        <p:attrNameLst>
                                          <p:attrName>style.visibility</p:attrName>
                                        </p:attrNameLst>
                                      </p:cBhvr>
                                      <p:to>
                                        <p:strVal val="visible"/>
                                      </p:to>
                                    </p:set>
                                    <p:animEffect transition="in" filter="fade">
                                      <p:cBhvr>
                                        <p:cTn id="70" dur="500"/>
                                        <p:tgtEl>
                                          <p:spTgt spid="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 grpId="0"/>
      <p:bldP spid="330" grpId="0"/>
      <p:bldP spid="331" grpId="0"/>
      <p:bldP spid="332" grpId="0"/>
      <p:bldP spid="332" grpId="1"/>
      <p:bldP spid="336"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80658" y="224640"/>
            <a:ext cx="5720256" cy="707886"/>
          </a:xfrm>
          <a:prstGeom prst="rect">
            <a:avLst/>
          </a:prstGeom>
          <a:noFill/>
        </p:spPr>
        <p:txBody>
          <a:bodyPr wrap="square" rtlCol="0">
            <a:spAutoFit/>
          </a:bodyPr>
          <a:lstStyle/>
          <a:p>
            <a:r>
              <a:rPr lang="en-US" sz="4000" dirty="0" smtClean="0"/>
              <a:t>Testing images</a:t>
            </a:r>
            <a:endParaRPr lang="en-US" sz="4000" dirty="0"/>
          </a:p>
        </p:txBody>
      </p:sp>
      <p:sp>
        <p:nvSpPr>
          <p:cNvPr id="169" name="TextBox 168"/>
          <p:cNvSpPr txBox="1"/>
          <p:nvPr/>
        </p:nvSpPr>
        <p:spPr>
          <a:xfrm>
            <a:off x="8736314" y="1028737"/>
            <a:ext cx="3026478" cy="646331"/>
          </a:xfrm>
          <a:prstGeom prst="rect">
            <a:avLst/>
          </a:prstGeom>
          <a:noFill/>
        </p:spPr>
        <p:txBody>
          <a:bodyPr wrap="square" rtlCol="0">
            <a:spAutoFit/>
          </a:bodyPr>
          <a:lstStyle/>
          <a:p>
            <a:r>
              <a:rPr lang="en-US" sz="3600" dirty="0" smtClean="0"/>
              <a:t>Automatic e2e</a:t>
            </a:r>
            <a:endParaRPr lang="en-US" sz="3600" dirty="0"/>
          </a:p>
        </p:txBody>
      </p:sp>
      <p:pic>
        <p:nvPicPr>
          <p:cNvPr id="89" name="Picture 8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1954" y="2696825"/>
            <a:ext cx="4425415" cy="1934463"/>
          </a:xfrm>
          <a:prstGeom prst="rect">
            <a:avLst/>
          </a:prstGeom>
        </p:spPr>
      </p:pic>
      <p:pic>
        <p:nvPicPr>
          <p:cNvPr id="91" name="Picture 90"/>
          <p:cNvPicPr>
            <a:picLocks noChangeAspect="1"/>
          </p:cNvPicPr>
          <p:nvPr/>
        </p:nvPicPr>
        <p:blipFill>
          <a:blip r:embed="rId4" cstate="print">
            <a:extLst>
              <a:ext uri="{BEBA8EAE-BF5A-486C-A8C5-ECC9F3942E4B}">
                <a14:imgProps xmlns:a14="http://schemas.microsoft.com/office/drawing/2010/main">
                  <a14:imgLayer r:embed="rId5">
                    <a14:imgEffect>
                      <a14:artisticBlur radius="3"/>
                    </a14:imgEffect>
                  </a14:imgLayer>
                </a14:imgProps>
              </a:ext>
              <a:ext uri="{28A0092B-C50C-407E-A947-70E740481C1C}">
                <a14:useLocalDpi xmlns:a14="http://schemas.microsoft.com/office/drawing/2010/main" val="0"/>
              </a:ext>
            </a:extLst>
          </a:blip>
          <a:stretch>
            <a:fillRect/>
          </a:stretch>
        </p:blipFill>
        <p:spPr>
          <a:xfrm>
            <a:off x="454364" y="1242105"/>
            <a:ext cx="4399429" cy="1940405"/>
          </a:xfrm>
          <a:prstGeom prst="rect">
            <a:avLst/>
          </a:prstGeom>
        </p:spPr>
      </p:pic>
      <p:pic>
        <p:nvPicPr>
          <p:cNvPr id="3" name="Picture 2"/>
          <p:cNvPicPr>
            <a:picLocks noChangeAspect="1"/>
          </p:cNvPicPr>
          <p:nvPr/>
        </p:nvPicPr>
        <p:blipFill>
          <a:blip r:embed="rId6"/>
          <a:stretch>
            <a:fillRect/>
          </a:stretch>
        </p:blipFill>
        <p:spPr>
          <a:xfrm>
            <a:off x="7055601" y="3429000"/>
            <a:ext cx="4647212" cy="2569464"/>
          </a:xfrm>
          <a:prstGeom prst="rect">
            <a:avLst/>
          </a:prstGeom>
        </p:spPr>
      </p:pic>
      <p:sp>
        <p:nvSpPr>
          <p:cNvPr id="93" name="TextBox 92"/>
          <p:cNvSpPr txBox="1"/>
          <p:nvPr/>
        </p:nvSpPr>
        <p:spPr>
          <a:xfrm>
            <a:off x="381454" y="5504304"/>
            <a:ext cx="4716739" cy="646331"/>
          </a:xfrm>
          <a:prstGeom prst="rect">
            <a:avLst/>
          </a:prstGeom>
          <a:noFill/>
        </p:spPr>
        <p:txBody>
          <a:bodyPr wrap="square" rtlCol="0">
            <a:spAutoFit/>
          </a:bodyPr>
          <a:lstStyle/>
          <a:p>
            <a:r>
              <a:rPr lang="en-US" sz="3600" dirty="0" smtClean="0"/>
              <a:t>Report back to </a:t>
            </a:r>
            <a:r>
              <a:rPr lang="en-US" sz="3600" dirty="0" err="1" smtClean="0"/>
              <a:t>Hiptest</a:t>
            </a:r>
            <a:endParaRPr lang="en-US" sz="3600" dirty="0"/>
          </a:p>
        </p:txBody>
      </p:sp>
      <p:pic>
        <p:nvPicPr>
          <p:cNvPr id="11" name="Afbeelding 10"/>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61637" y="92861"/>
            <a:ext cx="3114882" cy="592223"/>
          </a:xfrm>
          <a:prstGeom prst="rect">
            <a:avLst/>
          </a:prstGeom>
        </p:spPr>
      </p:pic>
      <p:sp>
        <p:nvSpPr>
          <p:cNvPr id="9" name="Tekstvak 8"/>
          <p:cNvSpPr txBox="1"/>
          <p:nvPr/>
        </p:nvSpPr>
        <p:spPr>
          <a:xfrm>
            <a:off x="3979401" y="6497057"/>
            <a:ext cx="3026791" cy="307777"/>
          </a:xfrm>
          <a:prstGeom prst="rect">
            <a:avLst/>
          </a:prstGeom>
          <a:noFill/>
        </p:spPr>
        <p:txBody>
          <a:bodyPr wrap="none" rtlCol="0">
            <a:spAutoFit/>
          </a:bodyPr>
          <a:lstStyle/>
          <a:p>
            <a:r>
              <a:rPr lang="nl-NL" sz="1400" dirty="0" smtClean="0">
                <a:solidFill>
                  <a:schemeClr val="bg1"/>
                </a:solidFill>
              </a:rPr>
              <a:t>Software development </a:t>
            </a:r>
            <a:r>
              <a:rPr lang="nl-NL" sz="1400" dirty="0" smtClean="0">
                <a:solidFill>
                  <a:srgbClr val="C00000"/>
                </a:solidFill>
              </a:rPr>
              <a:t>/</a:t>
            </a:r>
            <a:r>
              <a:rPr lang="nl-NL" sz="1400" dirty="0" smtClean="0">
                <a:solidFill>
                  <a:schemeClr val="bg1"/>
                </a:solidFill>
              </a:rPr>
              <a:t> QA &amp; </a:t>
            </a:r>
            <a:r>
              <a:rPr lang="nl-NL" sz="1400" dirty="0" err="1" smtClean="0">
                <a:solidFill>
                  <a:schemeClr val="bg1"/>
                </a:solidFill>
              </a:rPr>
              <a:t>testing</a:t>
            </a:r>
            <a:endParaRPr lang="nl-NL" sz="1400" dirty="0">
              <a:solidFill>
                <a:schemeClr val="bg1"/>
              </a:solidFill>
            </a:endParaRPr>
          </a:p>
        </p:txBody>
      </p:sp>
    </p:spTree>
    <p:extLst>
      <p:ext uri="{BB962C8B-B14F-4D97-AF65-F5344CB8AC3E}">
        <p14:creationId xmlns:p14="http://schemas.microsoft.com/office/powerpoint/2010/main" val="419070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80658" y="224640"/>
            <a:ext cx="5720256" cy="707886"/>
          </a:xfrm>
          <a:prstGeom prst="rect">
            <a:avLst/>
          </a:prstGeom>
          <a:noFill/>
        </p:spPr>
        <p:txBody>
          <a:bodyPr wrap="square" rtlCol="0">
            <a:spAutoFit/>
          </a:bodyPr>
          <a:lstStyle/>
          <a:p>
            <a:r>
              <a:rPr lang="en-US" sz="4000" dirty="0" smtClean="0">
                <a:solidFill>
                  <a:schemeClr val="bg1"/>
                </a:solidFill>
              </a:rPr>
              <a:t>Hip</a:t>
            </a:r>
            <a:r>
              <a:rPr lang="ru-RU" sz="4000" dirty="0" smtClean="0">
                <a:solidFill>
                  <a:schemeClr val="bg1"/>
                </a:solidFill>
              </a:rPr>
              <a:t>-</a:t>
            </a:r>
            <a:r>
              <a:rPr lang="en-US" sz="4000" dirty="0" smtClean="0">
                <a:solidFill>
                  <a:schemeClr val="bg1"/>
                </a:solidFill>
              </a:rPr>
              <a:t>hip, Test!</a:t>
            </a:r>
            <a:endParaRPr lang="en-US" sz="4000" dirty="0">
              <a:solidFill>
                <a:schemeClr val="bg1"/>
              </a:solidFill>
            </a:endParaRPr>
          </a:p>
        </p:txBody>
      </p:sp>
      <p:sp>
        <p:nvSpPr>
          <p:cNvPr id="169" name="TextBox 168"/>
          <p:cNvSpPr txBox="1"/>
          <p:nvPr/>
        </p:nvSpPr>
        <p:spPr>
          <a:xfrm>
            <a:off x="8736314" y="1028737"/>
            <a:ext cx="3026478" cy="646331"/>
          </a:xfrm>
          <a:prstGeom prst="rect">
            <a:avLst/>
          </a:prstGeom>
          <a:noFill/>
        </p:spPr>
        <p:txBody>
          <a:bodyPr wrap="square" rtlCol="0">
            <a:spAutoFit/>
          </a:bodyPr>
          <a:lstStyle/>
          <a:p>
            <a:r>
              <a:rPr lang="en-US" sz="3600" dirty="0" smtClean="0">
                <a:solidFill>
                  <a:schemeClr val="bg1"/>
                </a:solidFill>
              </a:rPr>
              <a:t>Automatic e2e</a:t>
            </a:r>
            <a:endParaRPr lang="en-US" sz="3600" dirty="0">
              <a:solidFill>
                <a:schemeClr val="bg1"/>
              </a:solidFill>
            </a:endParaRPr>
          </a:p>
        </p:txBody>
      </p:sp>
      <p:pic>
        <p:nvPicPr>
          <p:cNvPr id="2" name="Picture 1"/>
          <p:cNvPicPr>
            <a:picLocks noChangeAspect="1"/>
          </p:cNvPicPr>
          <p:nvPr/>
        </p:nvPicPr>
        <p:blipFill>
          <a:blip r:embed="rId3"/>
          <a:stretch>
            <a:fillRect/>
          </a:stretch>
        </p:blipFill>
        <p:spPr>
          <a:xfrm>
            <a:off x="1244914" y="922996"/>
            <a:ext cx="3952119" cy="3944012"/>
          </a:xfrm>
          <a:prstGeom prst="rect">
            <a:avLst/>
          </a:prstGeom>
        </p:spPr>
      </p:pic>
      <p:pic>
        <p:nvPicPr>
          <p:cNvPr id="8" name="Picture 7"/>
          <p:cNvPicPr>
            <a:picLocks noChangeAspect="1"/>
          </p:cNvPicPr>
          <p:nvPr/>
        </p:nvPicPr>
        <p:blipFill>
          <a:blip r:embed="rId4"/>
          <a:stretch>
            <a:fillRect/>
          </a:stretch>
        </p:blipFill>
        <p:spPr>
          <a:xfrm>
            <a:off x="1784037" y="2682774"/>
            <a:ext cx="3800897" cy="3036972"/>
          </a:xfrm>
          <a:prstGeom prst="rect">
            <a:avLst/>
          </a:prstGeom>
        </p:spPr>
      </p:pic>
      <p:pic>
        <p:nvPicPr>
          <p:cNvPr id="9" name="Picture 8"/>
          <p:cNvPicPr>
            <a:picLocks noChangeAspect="1"/>
          </p:cNvPicPr>
          <p:nvPr/>
        </p:nvPicPr>
        <p:blipFill>
          <a:blip r:embed="rId5"/>
          <a:stretch>
            <a:fillRect/>
          </a:stretch>
        </p:blipFill>
        <p:spPr>
          <a:xfrm>
            <a:off x="5081230" y="1238227"/>
            <a:ext cx="3487115" cy="2995618"/>
          </a:xfrm>
          <a:prstGeom prst="rect">
            <a:avLst/>
          </a:prstGeom>
        </p:spPr>
      </p:pic>
      <p:pic>
        <p:nvPicPr>
          <p:cNvPr id="10" name="Picture 9"/>
          <p:cNvPicPr>
            <a:picLocks noChangeAspect="1"/>
          </p:cNvPicPr>
          <p:nvPr/>
        </p:nvPicPr>
        <p:blipFill>
          <a:blip r:embed="rId6"/>
          <a:stretch>
            <a:fillRect/>
          </a:stretch>
        </p:blipFill>
        <p:spPr>
          <a:xfrm>
            <a:off x="3346926" y="578583"/>
            <a:ext cx="4211815" cy="5758341"/>
          </a:xfrm>
          <a:prstGeom prst="rect">
            <a:avLst/>
          </a:prstGeom>
        </p:spPr>
      </p:pic>
      <p:pic>
        <p:nvPicPr>
          <p:cNvPr id="11" name="Picture 10"/>
          <p:cNvPicPr>
            <a:picLocks noChangeAspect="1"/>
          </p:cNvPicPr>
          <p:nvPr/>
        </p:nvPicPr>
        <p:blipFill>
          <a:blip r:embed="rId7"/>
          <a:stretch>
            <a:fillRect/>
          </a:stretch>
        </p:blipFill>
        <p:spPr>
          <a:xfrm>
            <a:off x="5629103" y="2365800"/>
            <a:ext cx="5605225" cy="4016466"/>
          </a:xfrm>
          <a:prstGeom prst="rect">
            <a:avLst/>
          </a:prstGeom>
        </p:spPr>
      </p:pic>
      <p:pic>
        <p:nvPicPr>
          <p:cNvPr id="15" name="Picture 14"/>
          <p:cNvPicPr>
            <a:picLocks noChangeAspect="1"/>
          </p:cNvPicPr>
          <p:nvPr/>
        </p:nvPicPr>
        <p:blipFill>
          <a:blip r:embed="rId8"/>
          <a:stretch>
            <a:fillRect/>
          </a:stretch>
        </p:blipFill>
        <p:spPr>
          <a:xfrm>
            <a:off x="404147" y="933634"/>
            <a:ext cx="4047383" cy="5633440"/>
          </a:xfrm>
          <a:prstGeom prst="rect">
            <a:avLst/>
          </a:prstGeom>
        </p:spPr>
      </p:pic>
      <p:sp>
        <p:nvSpPr>
          <p:cNvPr id="17" name="Striped Right Arrow 16"/>
          <p:cNvSpPr/>
          <p:nvPr/>
        </p:nvSpPr>
        <p:spPr>
          <a:xfrm>
            <a:off x="4768770" y="3877519"/>
            <a:ext cx="1620455" cy="625033"/>
          </a:xfrm>
          <a:prstGeom prst="stripedRightArrow">
            <a:avLst/>
          </a:prstGeom>
          <a:solidFill>
            <a:srgbClr val="91CF50"/>
          </a:solidFill>
          <a:ln>
            <a:solidFill>
              <a:srgbClr val="91C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9"/>
          <a:stretch>
            <a:fillRect/>
          </a:stretch>
        </p:blipFill>
        <p:spPr>
          <a:xfrm>
            <a:off x="6798568" y="1936042"/>
            <a:ext cx="4164474" cy="4375105"/>
          </a:xfrm>
          <a:prstGeom prst="rect">
            <a:avLst/>
          </a:prstGeom>
        </p:spPr>
      </p:pic>
      <p:pic>
        <p:nvPicPr>
          <p:cNvPr id="16" name="Afbeelding 15"/>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61637" y="92861"/>
            <a:ext cx="3114882" cy="592223"/>
          </a:xfrm>
          <a:prstGeom prst="rect">
            <a:avLst/>
          </a:prstGeom>
        </p:spPr>
      </p:pic>
      <p:sp>
        <p:nvSpPr>
          <p:cNvPr id="13" name="Tekstvak 12"/>
          <p:cNvSpPr txBox="1"/>
          <p:nvPr/>
        </p:nvSpPr>
        <p:spPr>
          <a:xfrm>
            <a:off x="3979401" y="6497057"/>
            <a:ext cx="3026791" cy="307777"/>
          </a:xfrm>
          <a:prstGeom prst="rect">
            <a:avLst/>
          </a:prstGeom>
          <a:noFill/>
        </p:spPr>
        <p:txBody>
          <a:bodyPr wrap="none" rtlCol="0">
            <a:spAutoFit/>
          </a:bodyPr>
          <a:lstStyle/>
          <a:p>
            <a:r>
              <a:rPr lang="nl-NL" sz="1400" dirty="0" smtClean="0">
                <a:solidFill>
                  <a:schemeClr val="bg1"/>
                </a:solidFill>
              </a:rPr>
              <a:t>Software development </a:t>
            </a:r>
            <a:r>
              <a:rPr lang="nl-NL" sz="1400" dirty="0" smtClean="0">
                <a:solidFill>
                  <a:srgbClr val="C00000"/>
                </a:solidFill>
              </a:rPr>
              <a:t>/</a:t>
            </a:r>
            <a:r>
              <a:rPr lang="nl-NL" sz="1400" dirty="0" smtClean="0">
                <a:solidFill>
                  <a:schemeClr val="bg1"/>
                </a:solidFill>
              </a:rPr>
              <a:t> QA &amp; </a:t>
            </a:r>
            <a:r>
              <a:rPr lang="nl-NL" sz="1400" dirty="0" err="1" smtClean="0">
                <a:solidFill>
                  <a:schemeClr val="bg1"/>
                </a:solidFill>
              </a:rPr>
              <a:t>testing</a:t>
            </a:r>
            <a:endParaRPr lang="nl-NL" sz="1400" dirty="0">
              <a:solidFill>
                <a:schemeClr val="bg1"/>
              </a:solidFill>
            </a:endParaRPr>
          </a:p>
        </p:txBody>
      </p:sp>
    </p:spTree>
    <p:extLst>
      <p:ext uri="{BB962C8B-B14F-4D97-AF65-F5344CB8AC3E}">
        <p14:creationId xmlns:p14="http://schemas.microsoft.com/office/powerpoint/2010/main" val="427929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xit" presetSubtype="0" fill="hold" nodeType="with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xit" presetSubtype="0" fill="hold" nodeType="withEffect">
                                  <p:stCondLst>
                                    <p:cond delay="0"/>
                                  </p:stCondLst>
                                  <p:childTnLst>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10" presetClass="exit" presetSubtype="0" fill="hold" nodeType="with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0" presetClass="exit" presetSubtype="0" fill="hold"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par>
                                <p:cTn id="53" presetID="10" presetClass="entr" presetSubtype="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 name="Group 142"/>
          <p:cNvGrpSpPr/>
          <p:nvPr/>
        </p:nvGrpSpPr>
        <p:grpSpPr>
          <a:xfrm>
            <a:off x="534391" y="1792883"/>
            <a:ext cx="10277668" cy="3099883"/>
            <a:chOff x="509509" y="3136491"/>
            <a:chExt cx="10277668" cy="3099883"/>
          </a:xfrm>
        </p:grpSpPr>
        <p:grpSp>
          <p:nvGrpSpPr>
            <p:cNvPr id="141" name="Group 140"/>
            <p:cNvGrpSpPr/>
            <p:nvPr/>
          </p:nvGrpSpPr>
          <p:grpSpPr>
            <a:xfrm>
              <a:off x="509509" y="3136491"/>
              <a:ext cx="7315393" cy="3099883"/>
              <a:chOff x="892543" y="2669366"/>
              <a:chExt cx="7315393" cy="3099883"/>
            </a:xfrm>
          </p:grpSpPr>
          <p:pic>
            <p:nvPicPr>
              <p:cNvPr id="122" name="Picture 121"/>
              <p:cNvPicPr>
                <a:picLocks noChangeAspect="1"/>
              </p:cNvPicPr>
              <p:nvPr/>
            </p:nvPicPr>
            <p:blipFill>
              <a:blip r:embed="rId3"/>
              <a:stretch>
                <a:fillRect/>
              </a:stretch>
            </p:blipFill>
            <p:spPr>
              <a:xfrm>
                <a:off x="4057331" y="2669366"/>
                <a:ext cx="3219548" cy="3099883"/>
              </a:xfrm>
              <a:prstGeom prst="rect">
                <a:avLst/>
              </a:prstGeom>
            </p:spPr>
          </p:pic>
          <p:cxnSp>
            <p:nvCxnSpPr>
              <p:cNvPr id="126" name="Straight Arrow Connector 125"/>
              <p:cNvCxnSpPr>
                <a:endCxn id="122" idx="1"/>
              </p:cNvCxnSpPr>
              <p:nvPr/>
            </p:nvCxnSpPr>
            <p:spPr>
              <a:xfrm flipV="1">
                <a:off x="2673271" y="4219308"/>
                <a:ext cx="1384060" cy="14917"/>
              </a:xfrm>
              <a:prstGeom prst="straightConnector1">
                <a:avLst/>
              </a:prstGeom>
              <a:ln w="76200">
                <a:solidFill>
                  <a:srgbClr val="91CF50"/>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a:stCxn id="122" idx="3"/>
              </p:cNvCxnSpPr>
              <p:nvPr/>
            </p:nvCxnSpPr>
            <p:spPr>
              <a:xfrm>
                <a:off x="7276879" y="4219308"/>
                <a:ext cx="931057" cy="14917"/>
              </a:xfrm>
              <a:prstGeom prst="straightConnector1">
                <a:avLst/>
              </a:prstGeom>
              <a:ln w="76200">
                <a:solidFill>
                  <a:srgbClr val="91CF50"/>
                </a:solidFill>
                <a:tailEnd type="triangle"/>
              </a:ln>
            </p:spPr>
            <p:style>
              <a:lnRef idx="1">
                <a:schemeClr val="accent1"/>
              </a:lnRef>
              <a:fillRef idx="0">
                <a:schemeClr val="accent1"/>
              </a:fillRef>
              <a:effectRef idx="0">
                <a:schemeClr val="accent1"/>
              </a:effectRef>
              <a:fontRef idx="minor">
                <a:schemeClr val="tx1"/>
              </a:fontRef>
            </p:style>
          </p:cxnSp>
          <p:pic>
            <p:nvPicPr>
              <p:cNvPr id="135" name="Picture 134"/>
              <p:cNvPicPr>
                <a:picLocks noChangeAspect="1"/>
              </p:cNvPicPr>
              <p:nvPr/>
            </p:nvPicPr>
            <p:blipFill>
              <a:blip r:embed="rId4"/>
              <a:stretch>
                <a:fillRect/>
              </a:stretch>
            </p:blipFill>
            <p:spPr>
              <a:xfrm>
                <a:off x="892543" y="3642220"/>
                <a:ext cx="1781352" cy="1145604"/>
              </a:xfrm>
              <a:prstGeom prst="rect">
                <a:avLst/>
              </a:prstGeom>
            </p:spPr>
          </p:pic>
        </p:grpSp>
        <p:pic>
          <p:nvPicPr>
            <p:cNvPr id="142" name="Picture 141"/>
            <p:cNvPicPr>
              <a:picLocks noChangeAspect="1"/>
            </p:cNvPicPr>
            <p:nvPr/>
          </p:nvPicPr>
          <p:blipFill>
            <a:blip r:embed="rId5"/>
            <a:stretch>
              <a:fillRect/>
            </a:stretch>
          </p:blipFill>
          <p:spPr>
            <a:xfrm>
              <a:off x="7824902" y="3462947"/>
              <a:ext cx="2962275" cy="2438400"/>
            </a:xfrm>
            <a:prstGeom prst="rect">
              <a:avLst/>
            </a:prstGeom>
          </p:spPr>
        </p:pic>
      </p:grpSp>
      <p:cxnSp>
        <p:nvCxnSpPr>
          <p:cNvPr id="113" name="Curved Connector 112"/>
          <p:cNvCxnSpPr>
            <a:endCxn id="135" idx="0"/>
          </p:cNvCxnSpPr>
          <p:nvPr/>
        </p:nvCxnSpPr>
        <p:spPr>
          <a:xfrm rot="10800000" flipV="1">
            <a:off x="1425067" y="1032053"/>
            <a:ext cx="5355466" cy="1733684"/>
          </a:xfrm>
          <a:prstGeom prst="curvedConnector2">
            <a:avLst/>
          </a:prstGeom>
          <a:ln w="76200">
            <a:prstDash val="dash"/>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2091797" y="336489"/>
            <a:ext cx="2384423" cy="707886"/>
          </a:xfrm>
          <a:prstGeom prst="rect">
            <a:avLst/>
          </a:prstGeom>
          <a:noFill/>
        </p:spPr>
        <p:txBody>
          <a:bodyPr wrap="square" rtlCol="0">
            <a:spAutoFit/>
          </a:bodyPr>
          <a:lstStyle/>
          <a:p>
            <a:r>
              <a:rPr lang="en-US" sz="4000" dirty="0" smtClean="0"/>
              <a:t>&amp; CI Test </a:t>
            </a:r>
            <a:endParaRPr lang="en-US" sz="4000" dirty="0"/>
          </a:p>
        </p:txBody>
      </p:sp>
      <p:sp>
        <p:nvSpPr>
          <p:cNvPr id="35" name="TextBox 34"/>
          <p:cNvSpPr txBox="1"/>
          <p:nvPr/>
        </p:nvSpPr>
        <p:spPr>
          <a:xfrm>
            <a:off x="382310" y="326423"/>
            <a:ext cx="2025401" cy="707886"/>
          </a:xfrm>
          <a:prstGeom prst="rect">
            <a:avLst/>
          </a:prstGeom>
          <a:noFill/>
        </p:spPr>
        <p:txBody>
          <a:bodyPr wrap="square" rtlCol="0">
            <a:spAutoFit/>
          </a:bodyPr>
          <a:lstStyle/>
          <a:p>
            <a:r>
              <a:rPr lang="en-US" sz="4000" dirty="0" smtClean="0"/>
              <a:t>CI Build </a:t>
            </a:r>
            <a:endParaRPr lang="en-US" sz="4000" dirty="0"/>
          </a:p>
        </p:txBody>
      </p:sp>
      <p:grpSp>
        <p:nvGrpSpPr>
          <p:cNvPr id="8" name="Group 7"/>
          <p:cNvGrpSpPr/>
          <p:nvPr/>
        </p:nvGrpSpPr>
        <p:grpSpPr>
          <a:xfrm>
            <a:off x="512302" y="1034310"/>
            <a:ext cx="4520008" cy="2321126"/>
            <a:chOff x="2027401" y="1040789"/>
            <a:chExt cx="8480180" cy="4354763"/>
          </a:xfrm>
        </p:grpSpPr>
        <p:sp>
          <p:nvSpPr>
            <p:cNvPr id="9" name="Rounded Rectangle 8"/>
            <p:cNvSpPr/>
            <p:nvPr/>
          </p:nvSpPr>
          <p:spPr>
            <a:xfrm>
              <a:off x="7925833" y="2042751"/>
              <a:ext cx="2581748" cy="335280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000" dirty="0" smtClean="0"/>
            </a:p>
            <a:p>
              <a:pPr algn="ctr"/>
              <a:endParaRPr lang="en-US" sz="1000" dirty="0"/>
            </a:p>
            <a:p>
              <a:pPr algn="ctr"/>
              <a:endParaRPr lang="en-US" sz="1000" dirty="0" smtClean="0"/>
            </a:p>
            <a:p>
              <a:pPr algn="ctr"/>
              <a:endParaRPr lang="en-US" sz="1000" dirty="0"/>
            </a:p>
            <a:p>
              <a:pPr algn="ctr"/>
              <a:endParaRPr lang="en-US" sz="1000" dirty="0" smtClean="0"/>
            </a:p>
            <a:p>
              <a:pPr algn="ctr"/>
              <a:endParaRPr lang="en-US" sz="1000" dirty="0"/>
            </a:p>
            <a:p>
              <a:pPr algn="ctr"/>
              <a:endParaRPr lang="en-US" sz="1000" dirty="0" smtClean="0"/>
            </a:p>
            <a:p>
              <a:pPr algn="ctr"/>
              <a:endParaRPr lang="en-US" sz="1000" dirty="0"/>
            </a:p>
            <a:p>
              <a:pPr algn="ctr"/>
              <a:endParaRPr lang="en-US" sz="1000" dirty="0" smtClean="0"/>
            </a:p>
            <a:p>
              <a:pPr algn="ctr"/>
              <a:endParaRPr lang="en-US" sz="1000" dirty="0"/>
            </a:p>
            <a:p>
              <a:pPr algn="ctr"/>
              <a:r>
                <a:rPr lang="en-US" sz="1000" dirty="0" smtClean="0"/>
                <a:t>publish new images</a:t>
              </a:r>
              <a:endParaRPr lang="en-US" sz="1000" dirty="0"/>
            </a:p>
          </p:txBody>
        </p:sp>
        <p:sp>
          <p:nvSpPr>
            <p:cNvPr id="10" name="Rounded Rectangle 9"/>
            <p:cNvSpPr/>
            <p:nvPr/>
          </p:nvSpPr>
          <p:spPr>
            <a:xfrm>
              <a:off x="4790359" y="2042751"/>
              <a:ext cx="2581748" cy="335280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000" dirty="0" smtClean="0"/>
            </a:p>
            <a:p>
              <a:pPr algn="ctr"/>
              <a:endParaRPr lang="en-US" sz="1000" dirty="0"/>
            </a:p>
            <a:p>
              <a:pPr algn="ctr"/>
              <a:endParaRPr lang="en-US" sz="1000" dirty="0" smtClean="0"/>
            </a:p>
            <a:p>
              <a:pPr algn="ctr"/>
              <a:endParaRPr lang="en-US" sz="1000" dirty="0"/>
            </a:p>
            <a:p>
              <a:pPr algn="ctr"/>
              <a:endParaRPr lang="en-US" sz="1000" dirty="0" smtClean="0"/>
            </a:p>
            <a:p>
              <a:pPr algn="ctr"/>
              <a:endParaRPr lang="en-US" sz="1000" dirty="0"/>
            </a:p>
            <a:p>
              <a:pPr algn="ctr"/>
              <a:endParaRPr lang="en-US" sz="1000" dirty="0" smtClean="0"/>
            </a:p>
            <a:p>
              <a:pPr algn="ctr"/>
              <a:endParaRPr lang="en-US" sz="1000" dirty="0"/>
            </a:p>
            <a:p>
              <a:pPr algn="ctr"/>
              <a:endParaRPr lang="en-US" sz="1000" dirty="0" smtClean="0"/>
            </a:p>
            <a:p>
              <a:pPr algn="ctr"/>
              <a:endParaRPr lang="en-US" sz="1000" dirty="0"/>
            </a:p>
            <a:p>
              <a:pPr algn="ctr"/>
              <a:r>
                <a:rPr lang="en-US" sz="1000" dirty="0" smtClean="0"/>
                <a:t>unit test</a:t>
              </a:r>
              <a:endParaRPr lang="en-US" sz="1000" dirty="0"/>
            </a:p>
          </p:txBody>
        </p:sp>
        <p:sp>
          <p:nvSpPr>
            <p:cNvPr id="11" name="Rounded Rectangle 10"/>
            <p:cNvSpPr/>
            <p:nvPr/>
          </p:nvSpPr>
          <p:spPr>
            <a:xfrm>
              <a:off x="2306176" y="2042751"/>
              <a:ext cx="2001088" cy="335280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000" dirty="0" smtClean="0"/>
            </a:p>
            <a:p>
              <a:pPr algn="ctr"/>
              <a:endParaRPr lang="en-US" sz="1000" dirty="0"/>
            </a:p>
            <a:p>
              <a:pPr algn="ctr"/>
              <a:endParaRPr lang="en-US" sz="1000" dirty="0" smtClean="0"/>
            </a:p>
            <a:p>
              <a:pPr algn="ctr"/>
              <a:endParaRPr lang="en-US" sz="1000" dirty="0"/>
            </a:p>
            <a:p>
              <a:pPr algn="ctr"/>
              <a:endParaRPr lang="en-US" sz="1000" dirty="0" smtClean="0"/>
            </a:p>
            <a:p>
              <a:pPr algn="ctr"/>
              <a:endParaRPr lang="en-US" sz="1000" dirty="0"/>
            </a:p>
            <a:p>
              <a:pPr algn="ctr"/>
              <a:endParaRPr lang="en-US" sz="1000" dirty="0" smtClean="0"/>
            </a:p>
            <a:p>
              <a:pPr algn="ctr"/>
              <a:endParaRPr lang="en-US" sz="1000" dirty="0"/>
            </a:p>
            <a:p>
              <a:pPr algn="ctr"/>
              <a:endParaRPr lang="en-US" sz="1000" dirty="0" smtClean="0"/>
            </a:p>
            <a:p>
              <a:pPr algn="ctr"/>
              <a:endParaRPr lang="en-US" sz="1000" dirty="0"/>
            </a:p>
            <a:p>
              <a:pPr algn="ctr"/>
              <a:r>
                <a:rPr lang="en-US" sz="1000" dirty="0" smtClean="0"/>
                <a:t>prebuild</a:t>
              </a:r>
              <a:endParaRPr lang="en-US" sz="1000" dirty="0"/>
            </a:p>
          </p:txBody>
        </p:sp>
        <p:grpSp>
          <p:nvGrpSpPr>
            <p:cNvPr id="12" name="Group 11"/>
            <p:cNvGrpSpPr/>
            <p:nvPr/>
          </p:nvGrpSpPr>
          <p:grpSpPr>
            <a:xfrm>
              <a:off x="2516162" y="2238284"/>
              <a:ext cx="1633267" cy="615351"/>
              <a:chOff x="1550239" y="2547667"/>
              <a:chExt cx="1633267" cy="615351"/>
            </a:xfrm>
          </p:grpSpPr>
          <p:sp>
            <p:nvSpPr>
              <p:cNvPr id="46" name="Rounded Rectangle 45"/>
              <p:cNvSpPr/>
              <p:nvPr/>
            </p:nvSpPr>
            <p:spPr>
              <a:xfrm>
                <a:off x="1550239" y="2547667"/>
                <a:ext cx="1633267" cy="615351"/>
              </a:xfrm>
              <a:prstGeom prst="roundRect">
                <a:avLst>
                  <a:gd name="adj" fmla="val 50000"/>
                </a:avLst>
              </a:prstGeom>
              <a:solidFill>
                <a:schemeClr val="bg1">
                  <a:lumMod val="95000"/>
                </a:schemeClr>
              </a:solidFill>
            </p:spPr>
            <p:style>
              <a:lnRef idx="1">
                <a:schemeClr val="dk1"/>
              </a:lnRef>
              <a:fillRef idx="2">
                <a:schemeClr val="dk1"/>
              </a:fillRef>
              <a:effectRef idx="1">
                <a:schemeClr val="dk1"/>
              </a:effectRef>
              <a:fontRef idx="minor">
                <a:schemeClr val="dk1"/>
              </a:fontRef>
            </p:style>
            <p:txBody>
              <a:bodyPr rtlCol="0" anchor="ctr"/>
              <a:lstStyle/>
              <a:p>
                <a:pPr algn="r"/>
                <a:r>
                  <a:rPr lang="en-US" sz="1000" dirty="0" smtClean="0">
                    <a:solidFill>
                      <a:schemeClr val="tx1">
                        <a:lumMod val="65000"/>
                        <a:lumOff val="35000"/>
                      </a:schemeClr>
                    </a:solidFill>
                  </a:rPr>
                  <a:t>Lint </a:t>
                </a:r>
                <a:r>
                  <a:rPr lang="en-US" sz="1000" dirty="0" err="1" smtClean="0">
                    <a:solidFill>
                      <a:schemeClr val="tx1">
                        <a:lumMod val="65000"/>
                        <a:lumOff val="35000"/>
                      </a:schemeClr>
                    </a:solidFill>
                  </a:rPr>
                  <a:t>json</a:t>
                </a:r>
                <a:endParaRPr lang="en-US" sz="1000" dirty="0">
                  <a:solidFill>
                    <a:schemeClr val="tx1">
                      <a:lumMod val="65000"/>
                      <a:lumOff val="35000"/>
                    </a:schemeClr>
                  </a:solidFill>
                </a:endParaRPr>
              </a:p>
            </p:txBody>
          </p:sp>
          <p:sp>
            <p:nvSpPr>
              <p:cNvPr id="47" name="Oval 46"/>
              <p:cNvSpPr/>
              <p:nvPr/>
            </p:nvSpPr>
            <p:spPr>
              <a:xfrm>
                <a:off x="1673525" y="2705606"/>
                <a:ext cx="327804" cy="299474"/>
              </a:xfrm>
              <a:prstGeom prst="ellipse">
                <a:avLst/>
              </a:prstGeom>
              <a:solidFill>
                <a:schemeClr val="bg1">
                  <a:lumMod val="95000"/>
                </a:schemeClr>
              </a:solidFill>
              <a:ln>
                <a:solidFill>
                  <a:srgbClr val="00AF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000" dirty="0">
                    <a:solidFill>
                      <a:srgbClr val="00AF50"/>
                    </a:solidFill>
                  </a:rPr>
                  <a:t>✓</a:t>
                </a:r>
              </a:p>
            </p:txBody>
          </p:sp>
        </p:grpSp>
        <p:sp>
          <p:nvSpPr>
            <p:cNvPr id="14" name="Rounded Rectangle 13"/>
            <p:cNvSpPr/>
            <p:nvPr/>
          </p:nvSpPr>
          <p:spPr>
            <a:xfrm>
              <a:off x="2027401" y="1040789"/>
              <a:ext cx="1028553" cy="58640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000" dirty="0" smtClean="0"/>
                <a:t>on PR</a:t>
              </a:r>
              <a:endParaRPr lang="en-US" sz="1000" dirty="0"/>
            </a:p>
          </p:txBody>
        </p:sp>
        <p:cxnSp>
          <p:nvCxnSpPr>
            <p:cNvPr id="15" name="Curved Connector 14"/>
            <p:cNvCxnSpPr>
              <a:stCxn id="14" idx="2"/>
              <a:endCxn id="11" idx="0"/>
            </p:cNvCxnSpPr>
            <p:nvPr/>
          </p:nvCxnSpPr>
          <p:spPr>
            <a:xfrm rot="16200000" flipH="1">
              <a:off x="2716423" y="1452453"/>
              <a:ext cx="415553" cy="765042"/>
            </a:xfrm>
            <a:prstGeom prst="curved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2516162" y="2918910"/>
              <a:ext cx="1633267" cy="615351"/>
              <a:chOff x="1550239" y="2547667"/>
              <a:chExt cx="1633267" cy="615351"/>
            </a:xfrm>
          </p:grpSpPr>
          <p:sp>
            <p:nvSpPr>
              <p:cNvPr id="44" name="Rounded Rectangle 43"/>
              <p:cNvSpPr/>
              <p:nvPr/>
            </p:nvSpPr>
            <p:spPr>
              <a:xfrm>
                <a:off x="1550239" y="2547667"/>
                <a:ext cx="1633267" cy="615351"/>
              </a:xfrm>
              <a:prstGeom prst="roundRect">
                <a:avLst>
                  <a:gd name="adj" fmla="val 50000"/>
                </a:avLst>
              </a:prstGeom>
              <a:solidFill>
                <a:schemeClr val="bg1">
                  <a:lumMod val="95000"/>
                </a:schemeClr>
              </a:solidFill>
            </p:spPr>
            <p:style>
              <a:lnRef idx="1">
                <a:schemeClr val="dk1"/>
              </a:lnRef>
              <a:fillRef idx="2">
                <a:schemeClr val="dk1"/>
              </a:fillRef>
              <a:effectRef idx="1">
                <a:schemeClr val="dk1"/>
              </a:effectRef>
              <a:fontRef idx="minor">
                <a:schemeClr val="dk1"/>
              </a:fontRef>
            </p:style>
            <p:txBody>
              <a:bodyPr rtlCol="0" anchor="ctr"/>
              <a:lstStyle/>
              <a:p>
                <a:pPr algn="r"/>
                <a:r>
                  <a:rPr lang="en-US" sz="1000" dirty="0" smtClean="0">
                    <a:solidFill>
                      <a:schemeClr val="tx1">
                        <a:lumMod val="65000"/>
                        <a:lumOff val="35000"/>
                      </a:schemeClr>
                    </a:solidFill>
                  </a:rPr>
                  <a:t>Lint </a:t>
                </a:r>
                <a:r>
                  <a:rPr lang="en-US" sz="1000" dirty="0" err="1" smtClean="0">
                    <a:solidFill>
                      <a:schemeClr val="tx1">
                        <a:lumMod val="65000"/>
                        <a:lumOff val="35000"/>
                      </a:schemeClr>
                    </a:solidFill>
                  </a:rPr>
                  <a:t>ym</a:t>
                </a:r>
                <a:r>
                  <a:rPr lang="en-US" sz="1000" dirty="0" err="1">
                    <a:solidFill>
                      <a:schemeClr val="tx1">
                        <a:lumMod val="65000"/>
                        <a:lumOff val="35000"/>
                      </a:schemeClr>
                    </a:solidFill>
                  </a:rPr>
                  <a:t>l</a:t>
                </a:r>
                <a:endParaRPr lang="en-US" sz="1000" dirty="0">
                  <a:solidFill>
                    <a:schemeClr val="tx1">
                      <a:lumMod val="65000"/>
                      <a:lumOff val="35000"/>
                    </a:schemeClr>
                  </a:solidFill>
                </a:endParaRPr>
              </a:p>
            </p:txBody>
          </p:sp>
          <p:sp>
            <p:nvSpPr>
              <p:cNvPr id="45" name="Oval 44"/>
              <p:cNvSpPr/>
              <p:nvPr/>
            </p:nvSpPr>
            <p:spPr>
              <a:xfrm>
                <a:off x="1673525" y="2705606"/>
                <a:ext cx="327804" cy="299474"/>
              </a:xfrm>
              <a:prstGeom prst="ellipse">
                <a:avLst/>
              </a:prstGeom>
              <a:solidFill>
                <a:schemeClr val="bg1">
                  <a:lumMod val="95000"/>
                </a:schemeClr>
              </a:solidFill>
              <a:ln>
                <a:solidFill>
                  <a:srgbClr val="00AF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000" dirty="0">
                    <a:solidFill>
                      <a:srgbClr val="00AF50"/>
                    </a:solidFill>
                  </a:rPr>
                  <a:t>✓</a:t>
                </a:r>
              </a:p>
            </p:txBody>
          </p:sp>
        </p:grpSp>
        <p:grpSp>
          <p:nvGrpSpPr>
            <p:cNvPr id="18" name="Group 17"/>
            <p:cNvGrpSpPr/>
            <p:nvPr/>
          </p:nvGrpSpPr>
          <p:grpSpPr>
            <a:xfrm>
              <a:off x="2516159" y="3599536"/>
              <a:ext cx="1633267" cy="615351"/>
              <a:chOff x="1550239" y="2547667"/>
              <a:chExt cx="1633267" cy="615351"/>
            </a:xfrm>
          </p:grpSpPr>
          <p:sp>
            <p:nvSpPr>
              <p:cNvPr id="42" name="Rounded Rectangle 41"/>
              <p:cNvSpPr/>
              <p:nvPr/>
            </p:nvSpPr>
            <p:spPr>
              <a:xfrm>
                <a:off x="1550239" y="2547667"/>
                <a:ext cx="1633267" cy="615351"/>
              </a:xfrm>
              <a:prstGeom prst="roundRect">
                <a:avLst>
                  <a:gd name="adj" fmla="val 50000"/>
                </a:avLst>
              </a:prstGeom>
              <a:solidFill>
                <a:schemeClr val="bg1">
                  <a:lumMod val="95000"/>
                </a:schemeClr>
              </a:solidFill>
            </p:spPr>
            <p:style>
              <a:lnRef idx="1">
                <a:schemeClr val="dk1"/>
              </a:lnRef>
              <a:fillRef idx="2">
                <a:schemeClr val="dk1"/>
              </a:fillRef>
              <a:effectRef idx="1">
                <a:schemeClr val="dk1"/>
              </a:effectRef>
              <a:fontRef idx="minor">
                <a:schemeClr val="dk1"/>
              </a:fontRef>
            </p:style>
            <p:txBody>
              <a:bodyPr rtlCol="0" anchor="ctr"/>
              <a:lstStyle/>
              <a:p>
                <a:pPr algn="r"/>
                <a:r>
                  <a:rPr lang="en-US" sz="1000" dirty="0" smtClean="0">
                    <a:solidFill>
                      <a:schemeClr val="tx1">
                        <a:lumMod val="65000"/>
                        <a:lumOff val="35000"/>
                      </a:schemeClr>
                    </a:solidFill>
                  </a:rPr>
                  <a:t>Lint md</a:t>
                </a:r>
                <a:endParaRPr lang="en-US" sz="1000" dirty="0">
                  <a:solidFill>
                    <a:schemeClr val="tx1">
                      <a:lumMod val="65000"/>
                      <a:lumOff val="35000"/>
                    </a:schemeClr>
                  </a:solidFill>
                </a:endParaRPr>
              </a:p>
            </p:txBody>
          </p:sp>
          <p:sp>
            <p:nvSpPr>
              <p:cNvPr id="43" name="Oval 42"/>
              <p:cNvSpPr/>
              <p:nvPr/>
            </p:nvSpPr>
            <p:spPr>
              <a:xfrm>
                <a:off x="1673525" y="2705606"/>
                <a:ext cx="327804" cy="299474"/>
              </a:xfrm>
              <a:prstGeom prst="ellipse">
                <a:avLst/>
              </a:prstGeom>
              <a:solidFill>
                <a:schemeClr val="bg1">
                  <a:lumMod val="95000"/>
                </a:schemeClr>
              </a:solidFill>
              <a:ln>
                <a:solidFill>
                  <a:srgbClr val="00AF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000" dirty="0">
                    <a:solidFill>
                      <a:srgbClr val="00AF50"/>
                    </a:solidFill>
                  </a:rPr>
                  <a:t>✓</a:t>
                </a:r>
              </a:p>
            </p:txBody>
          </p:sp>
        </p:grpSp>
        <p:grpSp>
          <p:nvGrpSpPr>
            <p:cNvPr id="19" name="Group 18"/>
            <p:cNvGrpSpPr/>
            <p:nvPr/>
          </p:nvGrpSpPr>
          <p:grpSpPr>
            <a:xfrm>
              <a:off x="2415161" y="4280162"/>
              <a:ext cx="1734266" cy="615351"/>
              <a:chOff x="1961076" y="4112217"/>
              <a:chExt cx="1734266" cy="615351"/>
            </a:xfrm>
          </p:grpSpPr>
          <p:sp>
            <p:nvSpPr>
              <p:cNvPr id="40" name="Rounded Rectangle 39"/>
              <p:cNvSpPr/>
              <p:nvPr/>
            </p:nvSpPr>
            <p:spPr>
              <a:xfrm>
                <a:off x="1961076" y="4112217"/>
                <a:ext cx="1734266" cy="615351"/>
              </a:xfrm>
              <a:prstGeom prst="roundRect">
                <a:avLst>
                  <a:gd name="adj" fmla="val 50000"/>
                </a:avLst>
              </a:prstGeom>
              <a:solidFill>
                <a:schemeClr val="bg1">
                  <a:lumMod val="95000"/>
                </a:schemeClr>
              </a:solidFill>
            </p:spPr>
            <p:style>
              <a:lnRef idx="1">
                <a:schemeClr val="dk1"/>
              </a:lnRef>
              <a:fillRef idx="2">
                <a:schemeClr val="dk1"/>
              </a:fillRef>
              <a:effectRef idx="1">
                <a:schemeClr val="dk1"/>
              </a:effectRef>
              <a:fontRef idx="minor">
                <a:schemeClr val="dk1"/>
              </a:fontRef>
            </p:style>
            <p:txBody>
              <a:bodyPr rtlCol="0" anchor="ctr"/>
              <a:lstStyle/>
              <a:p>
                <a:pPr algn="r"/>
                <a:r>
                  <a:rPr lang="en-US" sz="1000" dirty="0" smtClean="0">
                    <a:solidFill>
                      <a:schemeClr val="tx1">
                        <a:lumMod val="65000"/>
                        <a:lumOff val="35000"/>
                      </a:schemeClr>
                    </a:solidFill>
                  </a:rPr>
                  <a:t>Lint shell</a:t>
                </a:r>
                <a:endParaRPr lang="en-US" sz="1000" dirty="0">
                  <a:solidFill>
                    <a:schemeClr val="tx1">
                      <a:lumMod val="65000"/>
                      <a:lumOff val="35000"/>
                    </a:schemeClr>
                  </a:solidFill>
                </a:endParaRPr>
              </a:p>
            </p:txBody>
          </p:sp>
          <p:sp>
            <p:nvSpPr>
              <p:cNvPr id="41" name="Oval 40"/>
              <p:cNvSpPr/>
              <p:nvPr/>
            </p:nvSpPr>
            <p:spPr>
              <a:xfrm>
                <a:off x="2087593" y="4270156"/>
                <a:ext cx="327804" cy="299474"/>
              </a:xfrm>
              <a:prstGeom prst="ellipse">
                <a:avLst/>
              </a:prstGeom>
              <a:solidFill>
                <a:schemeClr val="bg1">
                  <a:lumMod val="95000"/>
                </a:schemeClr>
              </a:solidFill>
              <a:ln>
                <a:solidFill>
                  <a:srgbClr val="00AF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000" dirty="0">
                    <a:solidFill>
                      <a:srgbClr val="00AF50"/>
                    </a:solidFill>
                  </a:rPr>
                  <a:t>✓</a:t>
                </a:r>
              </a:p>
            </p:txBody>
          </p:sp>
        </p:grpSp>
        <p:grpSp>
          <p:nvGrpSpPr>
            <p:cNvPr id="20" name="Group 19"/>
            <p:cNvGrpSpPr/>
            <p:nvPr/>
          </p:nvGrpSpPr>
          <p:grpSpPr>
            <a:xfrm>
              <a:off x="4982952" y="2232533"/>
              <a:ext cx="2294340" cy="615351"/>
              <a:chOff x="3387592" y="2191109"/>
              <a:chExt cx="2294340" cy="615351"/>
            </a:xfrm>
          </p:grpSpPr>
          <p:sp>
            <p:nvSpPr>
              <p:cNvPr id="38" name="Rounded Rectangle 37"/>
              <p:cNvSpPr/>
              <p:nvPr/>
            </p:nvSpPr>
            <p:spPr>
              <a:xfrm>
                <a:off x="3387592" y="2191109"/>
                <a:ext cx="2294340" cy="615351"/>
              </a:xfrm>
              <a:prstGeom prst="roundRect">
                <a:avLst>
                  <a:gd name="adj" fmla="val 50000"/>
                </a:avLst>
              </a:prstGeom>
              <a:solidFill>
                <a:schemeClr val="bg1">
                  <a:lumMod val="95000"/>
                </a:schemeClr>
              </a:solidFill>
            </p:spPr>
            <p:style>
              <a:lnRef idx="1">
                <a:schemeClr val="dk1"/>
              </a:lnRef>
              <a:fillRef idx="2">
                <a:schemeClr val="dk1"/>
              </a:fillRef>
              <a:effectRef idx="1">
                <a:schemeClr val="dk1"/>
              </a:effectRef>
              <a:fontRef idx="minor">
                <a:schemeClr val="dk1"/>
              </a:fontRef>
            </p:style>
            <p:txBody>
              <a:bodyPr rtlCol="0" anchor="ctr"/>
              <a:lstStyle/>
              <a:p>
                <a:pPr algn="r"/>
                <a:r>
                  <a:rPr lang="en-US" sz="1000" dirty="0" smtClean="0">
                    <a:solidFill>
                      <a:schemeClr val="tx1">
                        <a:lumMod val="65000"/>
                        <a:lumOff val="35000"/>
                      </a:schemeClr>
                    </a:solidFill>
                  </a:rPr>
                  <a:t>Client unit test</a:t>
                </a:r>
                <a:endParaRPr lang="en-US" sz="1000" dirty="0">
                  <a:solidFill>
                    <a:schemeClr val="tx1">
                      <a:lumMod val="65000"/>
                      <a:lumOff val="35000"/>
                    </a:schemeClr>
                  </a:solidFill>
                </a:endParaRPr>
              </a:p>
            </p:txBody>
          </p:sp>
          <p:sp>
            <p:nvSpPr>
              <p:cNvPr id="39" name="Oval 38"/>
              <p:cNvSpPr/>
              <p:nvPr/>
            </p:nvSpPr>
            <p:spPr>
              <a:xfrm>
                <a:off x="3510878" y="2349048"/>
                <a:ext cx="327804" cy="299474"/>
              </a:xfrm>
              <a:prstGeom prst="ellipse">
                <a:avLst/>
              </a:prstGeom>
              <a:solidFill>
                <a:schemeClr val="bg1">
                  <a:lumMod val="95000"/>
                </a:schemeClr>
              </a:solidFill>
              <a:ln>
                <a:solidFill>
                  <a:srgbClr val="00AF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000" dirty="0">
                    <a:solidFill>
                      <a:srgbClr val="00AF50"/>
                    </a:solidFill>
                  </a:rPr>
                  <a:t>✓</a:t>
                </a:r>
              </a:p>
            </p:txBody>
          </p:sp>
        </p:grpSp>
        <p:grpSp>
          <p:nvGrpSpPr>
            <p:cNvPr id="21" name="Group 20"/>
            <p:cNvGrpSpPr/>
            <p:nvPr/>
          </p:nvGrpSpPr>
          <p:grpSpPr>
            <a:xfrm>
              <a:off x="4902438" y="3051226"/>
              <a:ext cx="2380604" cy="615351"/>
              <a:chOff x="3387592" y="3004051"/>
              <a:chExt cx="2380604" cy="615351"/>
            </a:xfrm>
          </p:grpSpPr>
          <p:sp>
            <p:nvSpPr>
              <p:cNvPr id="36" name="Rounded Rectangle 35"/>
              <p:cNvSpPr/>
              <p:nvPr/>
            </p:nvSpPr>
            <p:spPr>
              <a:xfrm>
                <a:off x="3387592" y="3004051"/>
                <a:ext cx="2380604" cy="615351"/>
              </a:xfrm>
              <a:prstGeom prst="roundRect">
                <a:avLst>
                  <a:gd name="adj" fmla="val 50000"/>
                </a:avLst>
              </a:prstGeom>
              <a:solidFill>
                <a:schemeClr val="bg1">
                  <a:lumMod val="95000"/>
                </a:schemeClr>
              </a:solidFill>
            </p:spPr>
            <p:style>
              <a:lnRef idx="1">
                <a:schemeClr val="dk1"/>
              </a:lnRef>
              <a:fillRef idx="2">
                <a:schemeClr val="dk1"/>
              </a:fillRef>
              <a:effectRef idx="1">
                <a:schemeClr val="dk1"/>
              </a:effectRef>
              <a:fontRef idx="minor">
                <a:schemeClr val="dk1"/>
              </a:fontRef>
            </p:style>
            <p:txBody>
              <a:bodyPr rtlCol="0" anchor="ctr"/>
              <a:lstStyle/>
              <a:p>
                <a:pPr algn="r"/>
                <a:r>
                  <a:rPr lang="en-US" sz="1000" dirty="0" smtClean="0">
                    <a:solidFill>
                      <a:schemeClr val="tx1">
                        <a:lumMod val="65000"/>
                        <a:lumOff val="35000"/>
                      </a:schemeClr>
                    </a:solidFill>
                  </a:rPr>
                  <a:t>Server unit test</a:t>
                </a:r>
                <a:endParaRPr lang="en-US" sz="1000" dirty="0">
                  <a:solidFill>
                    <a:schemeClr val="tx1">
                      <a:lumMod val="65000"/>
                      <a:lumOff val="35000"/>
                    </a:schemeClr>
                  </a:solidFill>
                </a:endParaRPr>
              </a:p>
            </p:txBody>
          </p:sp>
          <p:sp>
            <p:nvSpPr>
              <p:cNvPr id="37" name="Oval 36"/>
              <p:cNvSpPr/>
              <p:nvPr/>
            </p:nvSpPr>
            <p:spPr>
              <a:xfrm>
                <a:off x="3510878" y="3161990"/>
                <a:ext cx="327804" cy="299474"/>
              </a:xfrm>
              <a:prstGeom prst="ellipse">
                <a:avLst/>
              </a:prstGeom>
              <a:solidFill>
                <a:schemeClr val="bg1">
                  <a:lumMod val="95000"/>
                </a:schemeClr>
              </a:solidFill>
              <a:ln>
                <a:solidFill>
                  <a:srgbClr val="00AF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000" dirty="0" smtClean="0">
                    <a:solidFill>
                      <a:srgbClr val="00AF50"/>
                    </a:solidFill>
                  </a:rPr>
                  <a:t>✓</a:t>
                </a:r>
                <a:endParaRPr lang="en-US" sz="1000" dirty="0">
                  <a:solidFill>
                    <a:srgbClr val="00AF50"/>
                  </a:solidFill>
                </a:endParaRPr>
              </a:p>
            </p:txBody>
          </p:sp>
        </p:grpSp>
        <p:cxnSp>
          <p:nvCxnSpPr>
            <p:cNvPr id="22" name="Curved Connector 21"/>
            <p:cNvCxnSpPr>
              <a:stCxn id="46" idx="3"/>
              <a:endCxn id="38" idx="1"/>
            </p:cNvCxnSpPr>
            <p:nvPr/>
          </p:nvCxnSpPr>
          <p:spPr>
            <a:xfrm flipV="1">
              <a:off x="4149429" y="2540209"/>
              <a:ext cx="833523" cy="5751"/>
            </a:xfrm>
            <a:prstGeom prst="curved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2"/>
            <p:cNvCxnSpPr>
              <a:stCxn id="44" idx="3"/>
              <a:endCxn id="38" idx="1"/>
            </p:cNvCxnSpPr>
            <p:nvPr/>
          </p:nvCxnSpPr>
          <p:spPr>
            <a:xfrm flipV="1">
              <a:off x="4149429" y="2540209"/>
              <a:ext cx="833523" cy="686377"/>
            </a:xfrm>
            <a:prstGeom prst="curved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4" name="Curved Connector 23"/>
            <p:cNvCxnSpPr>
              <a:stCxn id="42" idx="3"/>
            </p:cNvCxnSpPr>
            <p:nvPr/>
          </p:nvCxnSpPr>
          <p:spPr>
            <a:xfrm flipV="1">
              <a:off x="4149426" y="2949556"/>
              <a:ext cx="412800" cy="957656"/>
            </a:xfrm>
            <a:prstGeom prst="curved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5" name="Curved Connector 24"/>
            <p:cNvCxnSpPr>
              <a:stCxn id="40" idx="3"/>
            </p:cNvCxnSpPr>
            <p:nvPr/>
          </p:nvCxnSpPr>
          <p:spPr>
            <a:xfrm flipV="1">
              <a:off x="4149427" y="2928976"/>
              <a:ext cx="407048" cy="1658862"/>
            </a:xfrm>
            <a:prstGeom prst="curvedConnector2">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8071503" y="2232532"/>
              <a:ext cx="2294340" cy="615351"/>
              <a:chOff x="3387592" y="2191109"/>
              <a:chExt cx="2294340" cy="615351"/>
            </a:xfrm>
          </p:grpSpPr>
          <p:sp>
            <p:nvSpPr>
              <p:cNvPr id="32" name="Rounded Rectangle 31"/>
              <p:cNvSpPr/>
              <p:nvPr/>
            </p:nvSpPr>
            <p:spPr>
              <a:xfrm>
                <a:off x="3387592" y="2191109"/>
                <a:ext cx="2294340" cy="615351"/>
              </a:xfrm>
              <a:prstGeom prst="roundRect">
                <a:avLst>
                  <a:gd name="adj" fmla="val 50000"/>
                </a:avLst>
              </a:prstGeom>
              <a:solidFill>
                <a:schemeClr val="bg1">
                  <a:lumMod val="95000"/>
                </a:schemeClr>
              </a:solidFill>
            </p:spPr>
            <p:style>
              <a:lnRef idx="1">
                <a:schemeClr val="dk1"/>
              </a:lnRef>
              <a:fillRef idx="2">
                <a:schemeClr val="dk1"/>
              </a:fillRef>
              <a:effectRef idx="1">
                <a:schemeClr val="dk1"/>
              </a:effectRef>
              <a:fontRef idx="minor">
                <a:schemeClr val="dk1"/>
              </a:fontRef>
            </p:style>
            <p:txBody>
              <a:bodyPr rtlCol="0" anchor="ctr"/>
              <a:lstStyle/>
              <a:p>
                <a:pPr algn="r"/>
                <a:r>
                  <a:rPr lang="en-US" sz="1000" dirty="0" smtClean="0">
                    <a:solidFill>
                      <a:schemeClr val="tx1">
                        <a:lumMod val="65000"/>
                        <a:lumOff val="35000"/>
                      </a:schemeClr>
                    </a:solidFill>
                  </a:rPr>
                  <a:t>Push images</a:t>
                </a:r>
                <a:endParaRPr lang="en-US" sz="1000" dirty="0">
                  <a:solidFill>
                    <a:schemeClr val="tx1">
                      <a:lumMod val="65000"/>
                      <a:lumOff val="35000"/>
                    </a:schemeClr>
                  </a:solidFill>
                </a:endParaRPr>
              </a:p>
            </p:txBody>
          </p:sp>
          <p:sp>
            <p:nvSpPr>
              <p:cNvPr id="33" name="Oval 32"/>
              <p:cNvSpPr/>
              <p:nvPr/>
            </p:nvSpPr>
            <p:spPr>
              <a:xfrm>
                <a:off x="3510878" y="2349048"/>
                <a:ext cx="327804" cy="299474"/>
              </a:xfrm>
              <a:prstGeom prst="ellipse">
                <a:avLst/>
              </a:prstGeom>
              <a:solidFill>
                <a:schemeClr val="bg1">
                  <a:lumMod val="95000"/>
                </a:schemeClr>
              </a:solidFill>
              <a:ln>
                <a:solidFill>
                  <a:srgbClr val="00AF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000" dirty="0">
                    <a:solidFill>
                      <a:srgbClr val="00AF50"/>
                    </a:solidFill>
                  </a:rPr>
                  <a:t>✓</a:t>
                </a:r>
              </a:p>
            </p:txBody>
          </p:sp>
        </p:grpSp>
        <p:grpSp>
          <p:nvGrpSpPr>
            <p:cNvPr id="27" name="Group 26"/>
            <p:cNvGrpSpPr/>
            <p:nvPr/>
          </p:nvGrpSpPr>
          <p:grpSpPr>
            <a:xfrm>
              <a:off x="8071503" y="2934395"/>
              <a:ext cx="2294340" cy="615351"/>
              <a:chOff x="3387592" y="2191109"/>
              <a:chExt cx="2294340" cy="615351"/>
            </a:xfrm>
          </p:grpSpPr>
          <p:sp>
            <p:nvSpPr>
              <p:cNvPr id="30" name="Rounded Rectangle 29"/>
              <p:cNvSpPr/>
              <p:nvPr/>
            </p:nvSpPr>
            <p:spPr>
              <a:xfrm>
                <a:off x="3387592" y="2191109"/>
                <a:ext cx="2294340" cy="615351"/>
              </a:xfrm>
              <a:prstGeom prst="roundRect">
                <a:avLst>
                  <a:gd name="adj" fmla="val 50000"/>
                </a:avLst>
              </a:prstGeom>
              <a:solidFill>
                <a:schemeClr val="bg1">
                  <a:lumMod val="95000"/>
                </a:schemeClr>
              </a:solidFill>
            </p:spPr>
            <p:style>
              <a:lnRef idx="1">
                <a:schemeClr val="dk1"/>
              </a:lnRef>
              <a:fillRef idx="2">
                <a:schemeClr val="dk1"/>
              </a:fillRef>
              <a:effectRef idx="1">
                <a:schemeClr val="dk1"/>
              </a:effectRef>
              <a:fontRef idx="minor">
                <a:schemeClr val="dk1"/>
              </a:fontRef>
            </p:style>
            <p:txBody>
              <a:bodyPr rtlCol="0" anchor="ctr"/>
              <a:lstStyle/>
              <a:p>
                <a:pPr algn="r"/>
                <a:r>
                  <a:rPr lang="en-US" sz="1000" dirty="0" smtClean="0">
                    <a:solidFill>
                      <a:schemeClr val="tx1">
                        <a:lumMod val="65000"/>
                        <a:lumOff val="35000"/>
                      </a:schemeClr>
                    </a:solidFill>
                  </a:rPr>
                  <a:t>Slack report</a:t>
                </a:r>
                <a:endParaRPr lang="en-US" sz="1000" dirty="0">
                  <a:solidFill>
                    <a:schemeClr val="tx1">
                      <a:lumMod val="65000"/>
                      <a:lumOff val="35000"/>
                    </a:schemeClr>
                  </a:solidFill>
                </a:endParaRPr>
              </a:p>
            </p:txBody>
          </p:sp>
          <p:sp>
            <p:nvSpPr>
              <p:cNvPr id="31" name="Oval 30"/>
              <p:cNvSpPr/>
              <p:nvPr/>
            </p:nvSpPr>
            <p:spPr>
              <a:xfrm>
                <a:off x="3510878" y="2349048"/>
                <a:ext cx="327804" cy="299474"/>
              </a:xfrm>
              <a:prstGeom prst="ellipse">
                <a:avLst/>
              </a:prstGeom>
              <a:solidFill>
                <a:schemeClr val="bg1">
                  <a:lumMod val="95000"/>
                </a:schemeClr>
              </a:solidFill>
              <a:ln>
                <a:solidFill>
                  <a:srgbClr val="00AF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000" dirty="0">
                    <a:solidFill>
                      <a:srgbClr val="00AF50"/>
                    </a:solidFill>
                  </a:rPr>
                  <a:t>✓</a:t>
                </a:r>
              </a:p>
            </p:txBody>
          </p:sp>
        </p:grpSp>
        <p:cxnSp>
          <p:nvCxnSpPr>
            <p:cNvPr id="28" name="Curved Connector 27"/>
            <p:cNvCxnSpPr>
              <a:stCxn id="38" idx="3"/>
              <a:endCxn id="32" idx="1"/>
            </p:cNvCxnSpPr>
            <p:nvPr/>
          </p:nvCxnSpPr>
          <p:spPr>
            <a:xfrm flipV="1">
              <a:off x="7277292" y="2540208"/>
              <a:ext cx="794211" cy="1"/>
            </a:xfrm>
            <a:prstGeom prst="curved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9" name="Curved Connector 28"/>
            <p:cNvCxnSpPr>
              <a:stCxn id="36" idx="3"/>
              <a:endCxn id="32" idx="1"/>
            </p:cNvCxnSpPr>
            <p:nvPr/>
          </p:nvCxnSpPr>
          <p:spPr>
            <a:xfrm flipV="1">
              <a:off x="7283042" y="2540208"/>
              <a:ext cx="788461" cy="818694"/>
            </a:xfrm>
            <a:prstGeom prst="curved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5834539" y="154415"/>
            <a:ext cx="3619109" cy="2327912"/>
            <a:chOff x="3744085" y="2753323"/>
            <a:chExt cx="3619109" cy="2327912"/>
          </a:xfrm>
        </p:grpSpPr>
        <p:sp>
          <p:nvSpPr>
            <p:cNvPr id="49" name="Oval 48"/>
            <p:cNvSpPr/>
            <p:nvPr/>
          </p:nvSpPr>
          <p:spPr>
            <a:xfrm>
              <a:off x="4888943" y="4260965"/>
              <a:ext cx="2474251" cy="820270"/>
            </a:xfrm>
            <a:prstGeom prst="ellipse">
              <a:avLst/>
            </a:prstGeom>
            <a:solidFill>
              <a:schemeClr val="bg1">
                <a:alpha val="77000"/>
              </a:schemeClr>
            </a:solidFill>
            <a:ln>
              <a:noFill/>
            </a:ln>
            <a:effectLst>
              <a:glow rad="279400">
                <a:schemeClr val="bg1">
                  <a:lumMod val="95000"/>
                  <a:alpha val="55000"/>
                </a:schemeClr>
              </a:glow>
              <a:softEdge rad="292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3744085" y="4186188"/>
              <a:ext cx="2474251" cy="820270"/>
            </a:xfrm>
            <a:prstGeom prst="ellipse">
              <a:avLst/>
            </a:prstGeom>
            <a:solidFill>
              <a:schemeClr val="bg1">
                <a:alpha val="77000"/>
              </a:schemeClr>
            </a:solidFill>
            <a:ln>
              <a:noFill/>
            </a:ln>
            <a:effectLst>
              <a:glow rad="279400">
                <a:schemeClr val="bg1">
                  <a:lumMod val="95000"/>
                  <a:alpha val="55000"/>
                </a:schemeClr>
              </a:glow>
              <a:softEdge rad="292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4305363" y="3926705"/>
              <a:ext cx="2474251" cy="820270"/>
            </a:xfrm>
            <a:prstGeom prst="ellipse">
              <a:avLst/>
            </a:prstGeom>
            <a:solidFill>
              <a:schemeClr val="bg1">
                <a:alpha val="77000"/>
              </a:schemeClr>
            </a:solidFill>
            <a:ln>
              <a:noFill/>
            </a:ln>
            <a:effectLst>
              <a:glow rad="279400">
                <a:schemeClr val="bg1">
                  <a:lumMod val="95000"/>
                  <a:alpha val="55000"/>
                </a:schemeClr>
              </a:glow>
              <a:softEdge rad="292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75020" y="2753323"/>
              <a:ext cx="2145022" cy="1843000"/>
            </a:xfrm>
            <a:prstGeom prst="rect">
              <a:avLst/>
            </a:prstGeom>
          </p:spPr>
        </p:pic>
      </p:grpSp>
      <p:cxnSp>
        <p:nvCxnSpPr>
          <p:cNvPr id="3" name="Curved Connector 2"/>
          <p:cNvCxnSpPr>
            <a:endCxn id="52" idx="1"/>
          </p:cNvCxnSpPr>
          <p:nvPr/>
        </p:nvCxnSpPr>
        <p:spPr>
          <a:xfrm flipV="1">
            <a:off x="4986839" y="1075915"/>
            <a:ext cx="1578635" cy="757597"/>
          </a:xfrm>
          <a:prstGeom prst="curvedConnector3">
            <a:avLst/>
          </a:prstGeom>
          <a:ln w="76200">
            <a:prstDash val="dash"/>
            <a:tailEnd type="triangle"/>
          </a:ln>
        </p:spPr>
        <p:style>
          <a:lnRef idx="1">
            <a:schemeClr val="accent1"/>
          </a:lnRef>
          <a:fillRef idx="0">
            <a:schemeClr val="accent1"/>
          </a:fillRef>
          <a:effectRef idx="0">
            <a:schemeClr val="accent1"/>
          </a:effectRef>
          <a:fontRef idx="minor">
            <a:schemeClr val="tx1"/>
          </a:fontRef>
        </p:style>
      </p:cxnSp>
      <p:grpSp>
        <p:nvGrpSpPr>
          <p:cNvPr id="53" name="Group 52"/>
          <p:cNvGrpSpPr/>
          <p:nvPr/>
        </p:nvGrpSpPr>
        <p:grpSpPr>
          <a:xfrm>
            <a:off x="684879" y="2451725"/>
            <a:ext cx="5313539" cy="2700256"/>
            <a:chOff x="1810690" y="329485"/>
            <a:chExt cx="9968958" cy="5066067"/>
          </a:xfrm>
        </p:grpSpPr>
        <p:sp>
          <p:nvSpPr>
            <p:cNvPr id="54" name="Rounded Rectangle 53"/>
            <p:cNvSpPr/>
            <p:nvPr/>
          </p:nvSpPr>
          <p:spPr>
            <a:xfrm>
              <a:off x="9197899" y="2019412"/>
              <a:ext cx="2581749" cy="234741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000" dirty="0" smtClean="0"/>
            </a:p>
            <a:p>
              <a:pPr algn="ctr"/>
              <a:endParaRPr lang="en-US" sz="1000" dirty="0"/>
            </a:p>
            <a:p>
              <a:pPr algn="ctr"/>
              <a:endParaRPr lang="en-US" sz="1000" dirty="0" smtClean="0"/>
            </a:p>
            <a:p>
              <a:pPr algn="ctr"/>
              <a:endParaRPr lang="en-US" sz="1000" dirty="0" smtClean="0"/>
            </a:p>
            <a:p>
              <a:pPr algn="ctr"/>
              <a:endParaRPr lang="en-US" sz="1000" dirty="0"/>
            </a:p>
            <a:p>
              <a:pPr algn="ctr"/>
              <a:r>
                <a:rPr lang="en-US" sz="1000" dirty="0" smtClean="0"/>
                <a:t>publish results</a:t>
              </a:r>
              <a:endParaRPr lang="en-US" sz="1000" dirty="0"/>
            </a:p>
          </p:txBody>
        </p:sp>
        <p:sp>
          <p:nvSpPr>
            <p:cNvPr id="55" name="Rounded Rectangle 54"/>
            <p:cNvSpPr/>
            <p:nvPr/>
          </p:nvSpPr>
          <p:spPr>
            <a:xfrm>
              <a:off x="6062425" y="2031081"/>
              <a:ext cx="2637699" cy="167319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000" dirty="0" smtClean="0"/>
            </a:p>
            <a:p>
              <a:pPr algn="ctr"/>
              <a:endParaRPr lang="en-US" sz="1000" dirty="0"/>
            </a:p>
            <a:p>
              <a:pPr algn="ctr"/>
              <a:endParaRPr lang="en-US" sz="1000" dirty="0" smtClean="0"/>
            </a:p>
            <a:p>
              <a:pPr algn="ctr"/>
              <a:endParaRPr lang="en-US" sz="1000" dirty="0"/>
            </a:p>
            <a:p>
              <a:pPr algn="ctr"/>
              <a:r>
                <a:rPr lang="en-US" sz="1000" dirty="0" smtClean="0"/>
                <a:t>e2e test</a:t>
              </a:r>
              <a:endParaRPr lang="en-US" sz="1000" dirty="0"/>
            </a:p>
          </p:txBody>
        </p:sp>
        <p:sp>
          <p:nvSpPr>
            <p:cNvPr id="56" name="Rounded Rectangle 55"/>
            <p:cNvSpPr/>
            <p:nvPr/>
          </p:nvSpPr>
          <p:spPr>
            <a:xfrm>
              <a:off x="2306176" y="2042751"/>
              <a:ext cx="3202525" cy="335280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000" dirty="0" smtClean="0"/>
            </a:p>
            <a:p>
              <a:pPr algn="ctr"/>
              <a:endParaRPr lang="en-US" sz="1000" dirty="0"/>
            </a:p>
            <a:p>
              <a:pPr algn="ctr"/>
              <a:endParaRPr lang="en-US" sz="1000" dirty="0" smtClean="0"/>
            </a:p>
            <a:p>
              <a:pPr algn="ctr"/>
              <a:endParaRPr lang="en-US" sz="1000" dirty="0"/>
            </a:p>
            <a:p>
              <a:pPr algn="ctr"/>
              <a:endParaRPr lang="en-US" sz="1000" dirty="0" smtClean="0"/>
            </a:p>
            <a:p>
              <a:pPr algn="ctr"/>
              <a:endParaRPr lang="en-US" sz="1000" dirty="0"/>
            </a:p>
            <a:p>
              <a:pPr algn="ctr"/>
              <a:endParaRPr lang="en-US" sz="1000" dirty="0" smtClean="0"/>
            </a:p>
            <a:p>
              <a:pPr algn="ctr"/>
              <a:endParaRPr lang="en-US" sz="1000" dirty="0"/>
            </a:p>
            <a:p>
              <a:pPr algn="ctr"/>
              <a:endParaRPr lang="en-US" sz="1000" dirty="0" smtClean="0"/>
            </a:p>
            <a:p>
              <a:pPr algn="ctr"/>
              <a:endParaRPr lang="en-US" sz="1000" dirty="0"/>
            </a:p>
            <a:p>
              <a:pPr algn="ctr"/>
              <a:r>
                <a:rPr lang="en-US" sz="1000" dirty="0" smtClean="0"/>
                <a:t>deploy</a:t>
              </a:r>
              <a:endParaRPr lang="en-US" sz="1000" dirty="0"/>
            </a:p>
          </p:txBody>
        </p:sp>
        <p:grpSp>
          <p:nvGrpSpPr>
            <p:cNvPr id="57" name="Group 56"/>
            <p:cNvGrpSpPr/>
            <p:nvPr/>
          </p:nvGrpSpPr>
          <p:grpSpPr>
            <a:xfrm>
              <a:off x="2516162" y="2238284"/>
              <a:ext cx="2768364" cy="615351"/>
              <a:chOff x="1550239" y="2547667"/>
              <a:chExt cx="2768364" cy="615351"/>
            </a:xfrm>
          </p:grpSpPr>
          <p:sp>
            <p:nvSpPr>
              <p:cNvPr id="87" name="Rounded Rectangle 86"/>
              <p:cNvSpPr/>
              <p:nvPr/>
            </p:nvSpPr>
            <p:spPr>
              <a:xfrm>
                <a:off x="1550239" y="2547667"/>
                <a:ext cx="2768364" cy="615351"/>
              </a:xfrm>
              <a:prstGeom prst="roundRect">
                <a:avLst>
                  <a:gd name="adj" fmla="val 50000"/>
                </a:avLst>
              </a:prstGeom>
              <a:solidFill>
                <a:schemeClr val="bg1">
                  <a:lumMod val="95000"/>
                </a:schemeClr>
              </a:solidFill>
            </p:spPr>
            <p:style>
              <a:lnRef idx="1">
                <a:schemeClr val="dk1"/>
              </a:lnRef>
              <a:fillRef idx="2">
                <a:schemeClr val="dk1"/>
              </a:fillRef>
              <a:effectRef idx="1">
                <a:schemeClr val="dk1"/>
              </a:effectRef>
              <a:fontRef idx="minor">
                <a:schemeClr val="dk1"/>
              </a:fontRef>
            </p:style>
            <p:txBody>
              <a:bodyPr rtlCol="0" anchor="ctr"/>
              <a:lstStyle/>
              <a:p>
                <a:pPr algn="r"/>
                <a:r>
                  <a:rPr lang="en-US" sz="1000" dirty="0" smtClean="0">
                    <a:solidFill>
                      <a:schemeClr val="tx1">
                        <a:lumMod val="65000"/>
                        <a:lumOff val="35000"/>
                      </a:schemeClr>
                    </a:solidFill>
                  </a:rPr>
                  <a:t>Deploy client</a:t>
                </a:r>
                <a:endParaRPr lang="en-US" sz="1000" dirty="0">
                  <a:solidFill>
                    <a:schemeClr val="tx1">
                      <a:lumMod val="65000"/>
                      <a:lumOff val="35000"/>
                    </a:schemeClr>
                  </a:solidFill>
                </a:endParaRPr>
              </a:p>
            </p:txBody>
          </p:sp>
          <p:sp>
            <p:nvSpPr>
              <p:cNvPr id="88" name="Oval 87"/>
              <p:cNvSpPr/>
              <p:nvPr/>
            </p:nvSpPr>
            <p:spPr>
              <a:xfrm>
                <a:off x="1673525" y="2705606"/>
                <a:ext cx="327804" cy="299474"/>
              </a:xfrm>
              <a:prstGeom prst="ellipse">
                <a:avLst/>
              </a:prstGeom>
              <a:solidFill>
                <a:schemeClr val="bg1">
                  <a:lumMod val="95000"/>
                </a:schemeClr>
              </a:solidFill>
              <a:ln>
                <a:solidFill>
                  <a:srgbClr val="00AF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000" dirty="0">
                    <a:solidFill>
                      <a:srgbClr val="00AF50"/>
                    </a:solidFill>
                  </a:rPr>
                  <a:t>✓</a:t>
                </a:r>
              </a:p>
            </p:txBody>
          </p:sp>
        </p:grpSp>
        <p:sp>
          <p:nvSpPr>
            <p:cNvPr id="58" name="Rounded Rectangle 57"/>
            <p:cNvSpPr/>
            <p:nvPr/>
          </p:nvSpPr>
          <p:spPr>
            <a:xfrm>
              <a:off x="1810690" y="329485"/>
              <a:ext cx="2776121" cy="58640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000" dirty="0" smtClean="0"/>
                <a:t>on </a:t>
              </a:r>
              <a:r>
                <a:rPr lang="en-US" sz="1000" dirty="0" err="1" smtClean="0"/>
                <a:t>cron</a:t>
              </a:r>
              <a:r>
                <a:rPr lang="en-US" sz="1000" dirty="0" smtClean="0"/>
                <a:t> NIGHTLY</a:t>
              </a:r>
              <a:endParaRPr lang="en-US" sz="1000" dirty="0"/>
            </a:p>
          </p:txBody>
        </p:sp>
        <p:cxnSp>
          <p:nvCxnSpPr>
            <p:cNvPr id="59" name="Curved Connector 58"/>
            <p:cNvCxnSpPr>
              <a:stCxn id="58" idx="2"/>
              <a:endCxn id="56" idx="0"/>
            </p:cNvCxnSpPr>
            <p:nvPr/>
          </p:nvCxnSpPr>
          <p:spPr>
            <a:xfrm rot="16200000" flipH="1">
              <a:off x="2989666" y="1124977"/>
              <a:ext cx="1126857" cy="708689"/>
            </a:xfrm>
            <a:prstGeom prst="curved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2516162" y="2918910"/>
              <a:ext cx="2768364" cy="615351"/>
              <a:chOff x="1550239" y="2547667"/>
              <a:chExt cx="2768364" cy="615351"/>
            </a:xfrm>
          </p:grpSpPr>
          <p:sp>
            <p:nvSpPr>
              <p:cNvPr id="85" name="Rounded Rectangle 84"/>
              <p:cNvSpPr/>
              <p:nvPr/>
            </p:nvSpPr>
            <p:spPr>
              <a:xfrm>
                <a:off x="1550239" y="2547667"/>
                <a:ext cx="2768364" cy="615351"/>
              </a:xfrm>
              <a:prstGeom prst="roundRect">
                <a:avLst>
                  <a:gd name="adj" fmla="val 50000"/>
                </a:avLst>
              </a:prstGeom>
              <a:solidFill>
                <a:schemeClr val="bg1">
                  <a:lumMod val="95000"/>
                </a:schemeClr>
              </a:solidFill>
            </p:spPr>
            <p:style>
              <a:lnRef idx="1">
                <a:schemeClr val="dk1"/>
              </a:lnRef>
              <a:fillRef idx="2">
                <a:schemeClr val="dk1"/>
              </a:fillRef>
              <a:effectRef idx="1">
                <a:schemeClr val="dk1"/>
              </a:effectRef>
              <a:fontRef idx="minor">
                <a:schemeClr val="dk1"/>
              </a:fontRef>
            </p:style>
            <p:txBody>
              <a:bodyPr rtlCol="0" anchor="ctr"/>
              <a:lstStyle/>
              <a:p>
                <a:pPr algn="r"/>
                <a:r>
                  <a:rPr lang="en-US" sz="1000" dirty="0" smtClean="0">
                    <a:solidFill>
                      <a:schemeClr val="tx1">
                        <a:lumMod val="65000"/>
                        <a:lumOff val="35000"/>
                      </a:schemeClr>
                    </a:solidFill>
                  </a:rPr>
                  <a:t>Deploy backend</a:t>
                </a:r>
                <a:endParaRPr lang="en-US" sz="1000" dirty="0">
                  <a:solidFill>
                    <a:schemeClr val="tx1">
                      <a:lumMod val="65000"/>
                      <a:lumOff val="35000"/>
                    </a:schemeClr>
                  </a:solidFill>
                </a:endParaRPr>
              </a:p>
            </p:txBody>
          </p:sp>
          <p:sp>
            <p:nvSpPr>
              <p:cNvPr id="86" name="Oval 85"/>
              <p:cNvSpPr/>
              <p:nvPr/>
            </p:nvSpPr>
            <p:spPr>
              <a:xfrm>
                <a:off x="1673525" y="2705606"/>
                <a:ext cx="327804" cy="299474"/>
              </a:xfrm>
              <a:prstGeom prst="ellipse">
                <a:avLst/>
              </a:prstGeom>
              <a:solidFill>
                <a:schemeClr val="bg1">
                  <a:lumMod val="95000"/>
                </a:schemeClr>
              </a:solidFill>
              <a:ln>
                <a:solidFill>
                  <a:srgbClr val="00AF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000" dirty="0">
                    <a:solidFill>
                      <a:srgbClr val="00AF50"/>
                    </a:solidFill>
                  </a:rPr>
                  <a:t>✓</a:t>
                </a:r>
              </a:p>
            </p:txBody>
          </p:sp>
        </p:grpSp>
        <p:grpSp>
          <p:nvGrpSpPr>
            <p:cNvPr id="61" name="Group 60"/>
            <p:cNvGrpSpPr/>
            <p:nvPr/>
          </p:nvGrpSpPr>
          <p:grpSpPr>
            <a:xfrm>
              <a:off x="2516159" y="3599536"/>
              <a:ext cx="2768367" cy="615351"/>
              <a:chOff x="1550239" y="2547667"/>
              <a:chExt cx="2768367" cy="615351"/>
            </a:xfrm>
          </p:grpSpPr>
          <p:sp>
            <p:nvSpPr>
              <p:cNvPr id="83" name="Rounded Rectangle 82"/>
              <p:cNvSpPr/>
              <p:nvPr/>
            </p:nvSpPr>
            <p:spPr>
              <a:xfrm>
                <a:off x="1550239" y="2547667"/>
                <a:ext cx="2768367" cy="615351"/>
              </a:xfrm>
              <a:prstGeom prst="roundRect">
                <a:avLst>
                  <a:gd name="adj" fmla="val 50000"/>
                </a:avLst>
              </a:prstGeom>
              <a:solidFill>
                <a:schemeClr val="bg1">
                  <a:lumMod val="95000"/>
                </a:schemeClr>
              </a:solidFill>
            </p:spPr>
            <p:style>
              <a:lnRef idx="1">
                <a:schemeClr val="dk1"/>
              </a:lnRef>
              <a:fillRef idx="2">
                <a:schemeClr val="dk1"/>
              </a:fillRef>
              <a:effectRef idx="1">
                <a:schemeClr val="dk1"/>
              </a:effectRef>
              <a:fontRef idx="minor">
                <a:schemeClr val="dk1"/>
              </a:fontRef>
            </p:style>
            <p:txBody>
              <a:bodyPr rtlCol="0" anchor="ctr"/>
              <a:lstStyle/>
              <a:p>
                <a:pPr algn="r"/>
                <a:r>
                  <a:rPr lang="en-US" sz="1000" dirty="0" smtClean="0">
                    <a:solidFill>
                      <a:schemeClr val="tx1">
                        <a:lumMod val="65000"/>
                        <a:lumOff val="35000"/>
                      </a:schemeClr>
                    </a:solidFill>
                  </a:rPr>
                  <a:t>Deploy DB</a:t>
                </a:r>
                <a:endParaRPr lang="en-US" sz="1000" dirty="0">
                  <a:solidFill>
                    <a:schemeClr val="tx1">
                      <a:lumMod val="65000"/>
                      <a:lumOff val="35000"/>
                    </a:schemeClr>
                  </a:solidFill>
                </a:endParaRPr>
              </a:p>
            </p:txBody>
          </p:sp>
          <p:sp>
            <p:nvSpPr>
              <p:cNvPr id="84" name="Oval 83"/>
              <p:cNvSpPr/>
              <p:nvPr/>
            </p:nvSpPr>
            <p:spPr>
              <a:xfrm>
                <a:off x="1673525" y="2705606"/>
                <a:ext cx="327804" cy="299474"/>
              </a:xfrm>
              <a:prstGeom prst="ellipse">
                <a:avLst/>
              </a:prstGeom>
              <a:solidFill>
                <a:schemeClr val="bg1">
                  <a:lumMod val="95000"/>
                </a:schemeClr>
              </a:solidFill>
              <a:ln>
                <a:solidFill>
                  <a:srgbClr val="00AF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000" dirty="0">
                    <a:solidFill>
                      <a:srgbClr val="00AF50"/>
                    </a:solidFill>
                  </a:rPr>
                  <a:t>✓</a:t>
                </a:r>
              </a:p>
            </p:txBody>
          </p:sp>
        </p:grpSp>
        <p:grpSp>
          <p:nvGrpSpPr>
            <p:cNvPr id="62" name="Group 61"/>
            <p:cNvGrpSpPr/>
            <p:nvPr/>
          </p:nvGrpSpPr>
          <p:grpSpPr>
            <a:xfrm>
              <a:off x="2415161" y="4280162"/>
              <a:ext cx="2869367" cy="615351"/>
              <a:chOff x="1961076" y="4112217"/>
              <a:chExt cx="2869367" cy="615351"/>
            </a:xfrm>
          </p:grpSpPr>
          <p:sp>
            <p:nvSpPr>
              <p:cNvPr id="81" name="Rounded Rectangle 80"/>
              <p:cNvSpPr/>
              <p:nvPr/>
            </p:nvSpPr>
            <p:spPr>
              <a:xfrm>
                <a:off x="1961076" y="4112217"/>
                <a:ext cx="2869367" cy="615351"/>
              </a:xfrm>
              <a:prstGeom prst="roundRect">
                <a:avLst>
                  <a:gd name="adj" fmla="val 50000"/>
                </a:avLst>
              </a:prstGeom>
              <a:solidFill>
                <a:schemeClr val="bg1">
                  <a:lumMod val="95000"/>
                </a:schemeClr>
              </a:solidFill>
            </p:spPr>
            <p:style>
              <a:lnRef idx="1">
                <a:schemeClr val="dk1"/>
              </a:lnRef>
              <a:fillRef idx="2">
                <a:schemeClr val="dk1"/>
              </a:fillRef>
              <a:effectRef idx="1">
                <a:schemeClr val="dk1"/>
              </a:effectRef>
              <a:fontRef idx="minor">
                <a:schemeClr val="dk1"/>
              </a:fontRef>
            </p:style>
            <p:txBody>
              <a:bodyPr rtlCol="0" anchor="ctr"/>
              <a:lstStyle/>
              <a:p>
                <a:pPr algn="r"/>
                <a:r>
                  <a:rPr lang="en-US" sz="1000" dirty="0" smtClean="0">
                    <a:solidFill>
                      <a:schemeClr val="tx1">
                        <a:lumMod val="65000"/>
                        <a:lumOff val="35000"/>
                      </a:schemeClr>
                    </a:solidFill>
                  </a:rPr>
                  <a:t>Configure services</a:t>
                </a:r>
                <a:endParaRPr lang="en-US" sz="1000" dirty="0">
                  <a:solidFill>
                    <a:schemeClr val="tx1">
                      <a:lumMod val="65000"/>
                      <a:lumOff val="35000"/>
                    </a:schemeClr>
                  </a:solidFill>
                </a:endParaRPr>
              </a:p>
            </p:txBody>
          </p:sp>
          <p:sp>
            <p:nvSpPr>
              <p:cNvPr id="82" name="Oval 81"/>
              <p:cNvSpPr/>
              <p:nvPr/>
            </p:nvSpPr>
            <p:spPr>
              <a:xfrm>
                <a:off x="2087593" y="4270156"/>
                <a:ext cx="327804" cy="299474"/>
              </a:xfrm>
              <a:prstGeom prst="ellipse">
                <a:avLst/>
              </a:prstGeom>
              <a:solidFill>
                <a:schemeClr val="bg1">
                  <a:lumMod val="95000"/>
                </a:schemeClr>
              </a:solidFill>
              <a:ln>
                <a:solidFill>
                  <a:srgbClr val="00AF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000" dirty="0">
                    <a:solidFill>
                      <a:srgbClr val="00AF50"/>
                    </a:solidFill>
                  </a:rPr>
                  <a:t>✓</a:t>
                </a:r>
              </a:p>
            </p:txBody>
          </p:sp>
        </p:grpSp>
        <p:grpSp>
          <p:nvGrpSpPr>
            <p:cNvPr id="63" name="Group 62"/>
            <p:cNvGrpSpPr/>
            <p:nvPr/>
          </p:nvGrpSpPr>
          <p:grpSpPr>
            <a:xfrm>
              <a:off x="6255021" y="2220863"/>
              <a:ext cx="2294341" cy="615351"/>
              <a:chOff x="4659661" y="2179439"/>
              <a:chExt cx="2294341" cy="615351"/>
            </a:xfrm>
          </p:grpSpPr>
          <p:sp>
            <p:nvSpPr>
              <p:cNvPr id="79" name="Rounded Rectangle 78"/>
              <p:cNvSpPr/>
              <p:nvPr/>
            </p:nvSpPr>
            <p:spPr>
              <a:xfrm>
                <a:off x="4659661" y="2179439"/>
                <a:ext cx="2294341" cy="615351"/>
              </a:xfrm>
              <a:prstGeom prst="roundRect">
                <a:avLst>
                  <a:gd name="adj" fmla="val 50000"/>
                </a:avLst>
              </a:prstGeom>
              <a:solidFill>
                <a:schemeClr val="bg1">
                  <a:lumMod val="95000"/>
                </a:schemeClr>
              </a:solidFill>
            </p:spPr>
            <p:style>
              <a:lnRef idx="1">
                <a:schemeClr val="dk1"/>
              </a:lnRef>
              <a:fillRef idx="2">
                <a:schemeClr val="dk1"/>
              </a:fillRef>
              <a:effectRef idx="1">
                <a:schemeClr val="dk1"/>
              </a:effectRef>
              <a:fontRef idx="minor">
                <a:schemeClr val="dk1"/>
              </a:fontRef>
            </p:style>
            <p:txBody>
              <a:bodyPr rtlCol="0" anchor="ctr"/>
              <a:lstStyle/>
              <a:p>
                <a:pPr algn="r"/>
                <a:r>
                  <a:rPr lang="en-US" sz="1000" dirty="0" smtClean="0">
                    <a:solidFill>
                      <a:schemeClr val="tx1">
                        <a:lumMod val="65000"/>
                        <a:lumOff val="35000"/>
                      </a:schemeClr>
                    </a:solidFill>
                  </a:rPr>
                  <a:t>Run full e2e</a:t>
                </a:r>
                <a:endParaRPr lang="en-US" sz="1000" dirty="0">
                  <a:solidFill>
                    <a:schemeClr val="tx1">
                      <a:lumMod val="65000"/>
                      <a:lumOff val="35000"/>
                    </a:schemeClr>
                  </a:solidFill>
                </a:endParaRPr>
              </a:p>
            </p:txBody>
          </p:sp>
          <p:sp>
            <p:nvSpPr>
              <p:cNvPr id="80" name="Oval 79"/>
              <p:cNvSpPr/>
              <p:nvPr/>
            </p:nvSpPr>
            <p:spPr>
              <a:xfrm>
                <a:off x="4782946" y="2337378"/>
                <a:ext cx="327803" cy="299474"/>
              </a:xfrm>
              <a:prstGeom prst="ellipse">
                <a:avLst/>
              </a:prstGeom>
              <a:solidFill>
                <a:schemeClr val="bg1">
                  <a:lumMod val="95000"/>
                </a:schemeClr>
              </a:solidFill>
              <a:ln>
                <a:solidFill>
                  <a:srgbClr val="00AF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000" dirty="0">
                    <a:solidFill>
                      <a:srgbClr val="00AF50"/>
                    </a:solidFill>
                  </a:rPr>
                  <a:t>✓</a:t>
                </a:r>
              </a:p>
            </p:txBody>
          </p:sp>
        </p:grpSp>
        <p:cxnSp>
          <p:nvCxnSpPr>
            <p:cNvPr id="65" name="Curved Connector 64"/>
            <p:cNvCxnSpPr>
              <a:stCxn id="87" idx="3"/>
              <a:endCxn id="79" idx="1"/>
            </p:cNvCxnSpPr>
            <p:nvPr/>
          </p:nvCxnSpPr>
          <p:spPr>
            <a:xfrm flipV="1">
              <a:off x="5284526" y="2528539"/>
              <a:ext cx="970495" cy="17422"/>
            </a:xfrm>
            <a:prstGeom prst="curved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6" name="Curved Connector 65"/>
            <p:cNvCxnSpPr>
              <a:stCxn id="85" idx="3"/>
              <a:endCxn id="79" idx="1"/>
            </p:cNvCxnSpPr>
            <p:nvPr/>
          </p:nvCxnSpPr>
          <p:spPr>
            <a:xfrm flipV="1">
              <a:off x="5284526" y="2528539"/>
              <a:ext cx="970495" cy="698047"/>
            </a:xfrm>
            <a:prstGeom prst="curved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7" name="Curved Connector 66"/>
            <p:cNvCxnSpPr>
              <a:stCxn id="83" idx="3"/>
            </p:cNvCxnSpPr>
            <p:nvPr/>
          </p:nvCxnSpPr>
          <p:spPr>
            <a:xfrm flipV="1">
              <a:off x="5284526" y="2836213"/>
              <a:ext cx="523658" cy="1070998"/>
            </a:xfrm>
            <a:prstGeom prst="curved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8" name="Curved Connector 67"/>
            <p:cNvCxnSpPr>
              <a:stCxn id="81" idx="3"/>
            </p:cNvCxnSpPr>
            <p:nvPr/>
          </p:nvCxnSpPr>
          <p:spPr>
            <a:xfrm flipV="1">
              <a:off x="5284528" y="2814534"/>
              <a:ext cx="497773" cy="1773304"/>
            </a:xfrm>
            <a:prstGeom prst="curvedConnector2">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69" name="Group 68"/>
            <p:cNvGrpSpPr/>
            <p:nvPr/>
          </p:nvGrpSpPr>
          <p:grpSpPr>
            <a:xfrm>
              <a:off x="9343574" y="2209192"/>
              <a:ext cx="2294341" cy="615351"/>
              <a:chOff x="4659663" y="2167769"/>
              <a:chExt cx="2294341" cy="615351"/>
            </a:xfrm>
          </p:grpSpPr>
          <p:sp>
            <p:nvSpPr>
              <p:cNvPr id="75" name="Rounded Rectangle 74"/>
              <p:cNvSpPr/>
              <p:nvPr/>
            </p:nvSpPr>
            <p:spPr>
              <a:xfrm>
                <a:off x="4659663" y="2167769"/>
                <a:ext cx="2294341" cy="615351"/>
              </a:xfrm>
              <a:prstGeom prst="roundRect">
                <a:avLst>
                  <a:gd name="adj" fmla="val 50000"/>
                </a:avLst>
              </a:prstGeom>
              <a:solidFill>
                <a:schemeClr val="bg1">
                  <a:lumMod val="95000"/>
                </a:schemeClr>
              </a:solidFill>
            </p:spPr>
            <p:style>
              <a:lnRef idx="1">
                <a:schemeClr val="dk1"/>
              </a:lnRef>
              <a:fillRef idx="2">
                <a:schemeClr val="dk1"/>
              </a:fillRef>
              <a:effectRef idx="1">
                <a:schemeClr val="dk1"/>
              </a:effectRef>
              <a:fontRef idx="minor">
                <a:schemeClr val="dk1"/>
              </a:fontRef>
            </p:style>
            <p:txBody>
              <a:bodyPr rtlCol="0" anchor="ctr"/>
              <a:lstStyle/>
              <a:p>
                <a:pPr algn="r"/>
                <a:r>
                  <a:rPr lang="en-US" sz="1000" dirty="0" smtClean="0">
                    <a:solidFill>
                      <a:schemeClr val="tx1">
                        <a:lumMod val="65000"/>
                        <a:lumOff val="35000"/>
                      </a:schemeClr>
                    </a:solidFill>
                  </a:rPr>
                  <a:t>Publish reports</a:t>
                </a:r>
                <a:endParaRPr lang="en-US" sz="1000" dirty="0">
                  <a:solidFill>
                    <a:schemeClr val="tx1">
                      <a:lumMod val="65000"/>
                      <a:lumOff val="35000"/>
                    </a:schemeClr>
                  </a:solidFill>
                </a:endParaRPr>
              </a:p>
            </p:txBody>
          </p:sp>
          <p:sp>
            <p:nvSpPr>
              <p:cNvPr id="76" name="Oval 75"/>
              <p:cNvSpPr/>
              <p:nvPr/>
            </p:nvSpPr>
            <p:spPr>
              <a:xfrm>
                <a:off x="4782946" y="2325708"/>
                <a:ext cx="327803" cy="299474"/>
              </a:xfrm>
              <a:prstGeom prst="ellipse">
                <a:avLst/>
              </a:prstGeom>
              <a:solidFill>
                <a:schemeClr val="bg1">
                  <a:lumMod val="95000"/>
                </a:schemeClr>
              </a:solidFill>
              <a:ln>
                <a:solidFill>
                  <a:srgbClr val="00AF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000" dirty="0">
                    <a:solidFill>
                      <a:srgbClr val="00AF50"/>
                    </a:solidFill>
                  </a:rPr>
                  <a:t>✓</a:t>
                </a:r>
              </a:p>
            </p:txBody>
          </p:sp>
        </p:grpSp>
        <p:grpSp>
          <p:nvGrpSpPr>
            <p:cNvPr id="70" name="Group 69"/>
            <p:cNvGrpSpPr/>
            <p:nvPr/>
          </p:nvGrpSpPr>
          <p:grpSpPr>
            <a:xfrm>
              <a:off x="9343574" y="2911055"/>
              <a:ext cx="2294341" cy="615351"/>
              <a:chOff x="4659663" y="2167769"/>
              <a:chExt cx="2294341" cy="615351"/>
            </a:xfrm>
          </p:grpSpPr>
          <p:sp>
            <p:nvSpPr>
              <p:cNvPr id="73" name="Rounded Rectangle 72"/>
              <p:cNvSpPr/>
              <p:nvPr/>
            </p:nvSpPr>
            <p:spPr>
              <a:xfrm>
                <a:off x="4659663" y="2167769"/>
                <a:ext cx="2294341" cy="615351"/>
              </a:xfrm>
              <a:prstGeom prst="roundRect">
                <a:avLst>
                  <a:gd name="adj" fmla="val 50000"/>
                </a:avLst>
              </a:prstGeom>
              <a:solidFill>
                <a:schemeClr val="bg1">
                  <a:lumMod val="95000"/>
                </a:schemeClr>
              </a:solidFill>
            </p:spPr>
            <p:style>
              <a:lnRef idx="1">
                <a:schemeClr val="dk1"/>
              </a:lnRef>
              <a:fillRef idx="2">
                <a:schemeClr val="dk1"/>
              </a:fillRef>
              <a:effectRef idx="1">
                <a:schemeClr val="dk1"/>
              </a:effectRef>
              <a:fontRef idx="minor">
                <a:schemeClr val="dk1"/>
              </a:fontRef>
            </p:style>
            <p:txBody>
              <a:bodyPr rtlCol="0" anchor="ctr"/>
              <a:lstStyle/>
              <a:p>
                <a:pPr algn="r"/>
                <a:r>
                  <a:rPr lang="en-US" sz="1000" dirty="0" smtClean="0">
                    <a:solidFill>
                      <a:schemeClr val="tx1">
                        <a:lumMod val="65000"/>
                        <a:lumOff val="35000"/>
                      </a:schemeClr>
                    </a:solidFill>
                  </a:rPr>
                  <a:t>Slack report</a:t>
                </a:r>
                <a:endParaRPr lang="en-US" sz="1000" dirty="0">
                  <a:solidFill>
                    <a:schemeClr val="tx1">
                      <a:lumMod val="65000"/>
                      <a:lumOff val="35000"/>
                    </a:schemeClr>
                  </a:solidFill>
                </a:endParaRPr>
              </a:p>
            </p:txBody>
          </p:sp>
          <p:sp>
            <p:nvSpPr>
              <p:cNvPr id="74" name="Oval 73"/>
              <p:cNvSpPr/>
              <p:nvPr/>
            </p:nvSpPr>
            <p:spPr>
              <a:xfrm>
                <a:off x="4782946" y="2325708"/>
                <a:ext cx="327803" cy="299474"/>
              </a:xfrm>
              <a:prstGeom prst="ellipse">
                <a:avLst/>
              </a:prstGeom>
              <a:solidFill>
                <a:schemeClr val="bg1">
                  <a:lumMod val="95000"/>
                </a:schemeClr>
              </a:solidFill>
              <a:ln>
                <a:solidFill>
                  <a:srgbClr val="00AF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000" dirty="0">
                    <a:solidFill>
                      <a:srgbClr val="00AF50"/>
                    </a:solidFill>
                  </a:rPr>
                  <a:t>✓</a:t>
                </a:r>
              </a:p>
            </p:txBody>
          </p:sp>
        </p:grpSp>
        <p:cxnSp>
          <p:nvCxnSpPr>
            <p:cNvPr id="71" name="Curved Connector 70"/>
            <p:cNvCxnSpPr>
              <a:stCxn id="79" idx="3"/>
              <a:endCxn id="75" idx="1"/>
            </p:cNvCxnSpPr>
            <p:nvPr/>
          </p:nvCxnSpPr>
          <p:spPr>
            <a:xfrm flipV="1">
              <a:off x="8549362" y="2516867"/>
              <a:ext cx="794213" cy="11671"/>
            </a:xfrm>
            <a:prstGeom prst="curved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grpSp>
      <p:pic>
        <p:nvPicPr>
          <p:cNvPr id="145" name="Picture 144"/>
          <p:cNvPicPr>
            <a:picLocks noChangeAspect="1"/>
          </p:cNvPicPr>
          <p:nvPr/>
        </p:nvPicPr>
        <p:blipFill>
          <a:blip r:embed="rId7"/>
          <a:stretch>
            <a:fillRect/>
          </a:stretch>
        </p:blipFill>
        <p:spPr>
          <a:xfrm>
            <a:off x="7184045" y="4193284"/>
            <a:ext cx="3156766" cy="1745390"/>
          </a:xfrm>
          <a:prstGeom prst="rect">
            <a:avLst/>
          </a:prstGeom>
        </p:spPr>
      </p:pic>
      <p:cxnSp>
        <p:nvCxnSpPr>
          <p:cNvPr id="146" name="Curved Connector 145"/>
          <p:cNvCxnSpPr>
            <a:stCxn id="54" idx="3"/>
            <a:endCxn id="145" idx="1"/>
          </p:cNvCxnSpPr>
          <p:nvPr/>
        </p:nvCxnSpPr>
        <p:spPr>
          <a:xfrm>
            <a:off x="5998418" y="3978066"/>
            <a:ext cx="1185627" cy="1087913"/>
          </a:xfrm>
          <a:prstGeom prst="curved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450624" y="4032185"/>
            <a:ext cx="2495561" cy="461665"/>
          </a:xfrm>
          <a:prstGeom prst="rect">
            <a:avLst/>
          </a:prstGeom>
          <a:noFill/>
        </p:spPr>
        <p:txBody>
          <a:bodyPr wrap="square" rtlCol="0">
            <a:spAutoFit/>
          </a:bodyPr>
          <a:lstStyle/>
          <a:p>
            <a:r>
              <a:rPr lang="en-US" sz="2400" dirty="0" smtClean="0"/>
              <a:t>Create new task</a:t>
            </a:r>
            <a:endParaRPr lang="en-US" sz="2400" dirty="0"/>
          </a:p>
        </p:txBody>
      </p:sp>
      <p:sp>
        <p:nvSpPr>
          <p:cNvPr id="92" name="TextBox 91"/>
          <p:cNvSpPr txBox="1"/>
          <p:nvPr/>
        </p:nvSpPr>
        <p:spPr>
          <a:xfrm>
            <a:off x="3616878" y="5045358"/>
            <a:ext cx="3618321" cy="461665"/>
          </a:xfrm>
          <a:prstGeom prst="rect">
            <a:avLst/>
          </a:prstGeom>
          <a:noFill/>
        </p:spPr>
        <p:txBody>
          <a:bodyPr wrap="square" rtlCol="0">
            <a:spAutoFit/>
          </a:bodyPr>
          <a:lstStyle/>
          <a:p>
            <a:r>
              <a:rPr lang="en-US" sz="2400" dirty="0" smtClean="0"/>
              <a:t>Set the code and data file</a:t>
            </a:r>
            <a:endParaRPr lang="en-US" sz="2400" dirty="0"/>
          </a:p>
        </p:txBody>
      </p:sp>
      <p:sp>
        <p:nvSpPr>
          <p:cNvPr id="93" name="TextBox 92"/>
          <p:cNvSpPr txBox="1"/>
          <p:nvPr/>
        </p:nvSpPr>
        <p:spPr>
          <a:xfrm>
            <a:off x="7807578" y="4743377"/>
            <a:ext cx="3618321" cy="461665"/>
          </a:xfrm>
          <a:prstGeom prst="rect">
            <a:avLst/>
          </a:prstGeom>
          <a:noFill/>
        </p:spPr>
        <p:txBody>
          <a:bodyPr wrap="square" rtlCol="0">
            <a:spAutoFit/>
          </a:bodyPr>
          <a:lstStyle/>
          <a:p>
            <a:r>
              <a:rPr lang="en-US" sz="2400" dirty="0" smtClean="0">
                <a:solidFill>
                  <a:schemeClr val="bg1"/>
                </a:solidFill>
              </a:rPr>
              <a:t>Check and run the build</a:t>
            </a:r>
            <a:endParaRPr lang="en-US" sz="2400" dirty="0">
              <a:solidFill>
                <a:schemeClr val="bg1"/>
              </a:solidFill>
            </a:endParaRPr>
          </a:p>
        </p:txBody>
      </p:sp>
      <p:pic>
        <p:nvPicPr>
          <p:cNvPr id="94" name="Afbeelding 93"/>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61637" y="97674"/>
            <a:ext cx="3114882" cy="592223"/>
          </a:xfrm>
          <a:prstGeom prst="rect">
            <a:avLst/>
          </a:prstGeom>
        </p:spPr>
      </p:pic>
      <p:sp>
        <p:nvSpPr>
          <p:cNvPr id="95" name="Tekstvak 94"/>
          <p:cNvSpPr txBox="1"/>
          <p:nvPr/>
        </p:nvSpPr>
        <p:spPr>
          <a:xfrm>
            <a:off x="3979401" y="6497057"/>
            <a:ext cx="3026791" cy="307777"/>
          </a:xfrm>
          <a:prstGeom prst="rect">
            <a:avLst/>
          </a:prstGeom>
          <a:noFill/>
        </p:spPr>
        <p:txBody>
          <a:bodyPr wrap="none" rtlCol="0">
            <a:spAutoFit/>
          </a:bodyPr>
          <a:lstStyle/>
          <a:p>
            <a:r>
              <a:rPr lang="nl-NL" sz="1400" dirty="0" smtClean="0">
                <a:solidFill>
                  <a:schemeClr val="bg1"/>
                </a:solidFill>
              </a:rPr>
              <a:t>Software development </a:t>
            </a:r>
            <a:r>
              <a:rPr lang="nl-NL" sz="1400" dirty="0" smtClean="0">
                <a:solidFill>
                  <a:srgbClr val="C00000"/>
                </a:solidFill>
              </a:rPr>
              <a:t>/</a:t>
            </a:r>
            <a:r>
              <a:rPr lang="nl-NL" sz="1400" dirty="0" smtClean="0">
                <a:solidFill>
                  <a:schemeClr val="bg1"/>
                </a:solidFill>
              </a:rPr>
              <a:t> QA &amp; </a:t>
            </a:r>
            <a:r>
              <a:rPr lang="nl-NL" sz="1400" dirty="0" err="1" smtClean="0">
                <a:solidFill>
                  <a:schemeClr val="bg1"/>
                </a:solidFill>
              </a:rPr>
              <a:t>testing</a:t>
            </a:r>
            <a:endParaRPr lang="nl-NL" sz="1400" dirty="0">
              <a:solidFill>
                <a:schemeClr val="bg1"/>
              </a:solidFill>
            </a:endParaRPr>
          </a:p>
        </p:txBody>
      </p:sp>
    </p:spTree>
    <p:extLst>
      <p:ext uri="{BB962C8B-B14F-4D97-AF65-F5344CB8AC3E}">
        <p14:creationId xmlns:p14="http://schemas.microsoft.com/office/powerpoint/2010/main" val="4188330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9"/>
                                          </p:stCondLst>
                                        </p:cTn>
                                        <p:tgtEl>
                                          <p:spTgt spid="48"/>
                                        </p:tgtEl>
                                        <p:attrNameLst>
                                          <p:attrName>style.visibility</p:attrName>
                                        </p:attrNameLst>
                                      </p:cBhvr>
                                      <p:to>
                                        <p:strVal val="visible"/>
                                      </p:to>
                                    </p:se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500"/>
                                        <p:tgtEl>
                                          <p:spTgt spid="53"/>
                                        </p:tgtEl>
                                      </p:cBhvr>
                                    </p:animEffect>
                                  </p:childTnLst>
                                </p:cTn>
                              </p:par>
                              <p:par>
                                <p:cTn id="20" presetID="10" presetClass="exit" presetSubtype="0" fill="hold" nodeType="with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3"/>
                                        </p:tgtEl>
                                      </p:cBhvr>
                                    </p:animEffect>
                                    <p:set>
                                      <p:cBhvr>
                                        <p:cTn id="25" dur="1" fill="hold">
                                          <p:stCondLst>
                                            <p:cond delay="499"/>
                                          </p:stCondLst>
                                        </p:cTn>
                                        <p:tgtEl>
                                          <p:spTgt spid="3"/>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13"/>
                                        </p:tgtEl>
                                        <p:attrNameLst>
                                          <p:attrName>style.visibility</p:attrName>
                                        </p:attrNameLst>
                                      </p:cBhvr>
                                      <p:to>
                                        <p:strVal val="visible"/>
                                      </p:to>
                                    </p:set>
                                    <p:animEffect transition="in" filter="fade">
                                      <p:cBhvr>
                                        <p:cTn id="29" dur="500"/>
                                        <p:tgtEl>
                                          <p:spTgt spid="1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45"/>
                                        </p:tgtEl>
                                        <p:attrNameLst>
                                          <p:attrName>style.visibility</p:attrName>
                                        </p:attrNameLst>
                                      </p:cBhvr>
                                      <p:to>
                                        <p:strVal val="visible"/>
                                      </p:to>
                                    </p:set>
                                    <p:animEffect transition="in" filter="fade">
                                      <p:cBhvr>
                                        <p:cTn id="34" dur="500"/>
                                        <p:tgtEl>
                                          <p:spTgt spid="145"/>
                                        </p:tgtEl>
                                      </p:cBhvr>
                                    </p:animEffect>
                                  </p:childTnLst>
                                </p:cTn>
                              </p:par>
                              <p:par>
                                <p:cTn id="35" presetID="10" presetClass="entr" presetSubtype="0" fill="hold" nodeType="withEffect">
                                  <p:stCondLst>
                                    <p:cond delay="0"/>
                                  </p:stCondLst>
                                  <p:childTnLst>
                                    <p:set>
                                      <p:cBhvr>
                                        <p:cTn id="36" dur="1" fill="hold">
                                          <p:stCondLst>
                                            <p:cond delay="0"/>
                                          </p:stCondLst>
                                        </p:cTn>
                                        <p:tgtEl>
                                          <p:spTgt spid="146"/>
                                        </p:tgtEl>
                                        <p:attrNameLst>
                                          <p:attrName>style.visibility</p:attrName>
                                        </p:attrNameLst>
                                      </p:cBhvr>
                                      <p:to>
                                        <p:strVal val="visible"/>
                                      </p:to>
                                    </p:set>
                                    <p:animEffect transition="in" filter="fade">
                                      <p:cBhvr>
                                        <p:cTn id="37" dur="500"/>
                                        <p:tgtEl>
                                          <p:spTgt spid="14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48"/>
                                        </p:tgtEl>
                                      </p:cBhvr>
                                    </p:animEffect>
                                    <p:set>
                                      <p:cBhvr>
                                        <p:cTn id="45" dur="1" fill="hold">
                                          <p:stCondLst>
                                            <p:cond delay="499"/>
                                          </p:stCondLst>
                                        </p:cTn>
                                        <p:tgtEl>
                                          <p:spTgt spid="48"/>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113"/>
                                        </p:tgtEl>
                                      </p:cBhvr>
                                    </p:animEffect>
                                    <p:set>
                                      <p:cBhvr>
                                        <p:cTn id="48" dur="1" fill="hold">
                                          <p:stCondLst>
                                            <p:cond delay="499"/>
                                          </p:stCondLst>
                                        </p:cTn>
                                        <p:tgtEl>
                                          <p:spTgt spid="113"/>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53"/>
                                        </p:tgtEl>
                                      </p:cBhvr>
                                    </p:animEffect>
                                    <p:set>
                                      <p:cBhvr>
                                        <p:cTn id="51" dur="1" fill="hold">
                                          <p:stCondLst>
                                            <p:cond delay="499"/>
                                          </p:stCondLst>
                                        </p:cTn>
                                        <p:tgtEl>
                                          <p:spTgt spid="53"/>
                                        </p:tgtEl>
                                        <p:attrNameLst>
                                          <p:attrName>style.visibility</p:attrName>
                                        </p:attrNameLst>
                                      </p:cBhvr>
                                      <p:to>
                                        <p:strVal val="hidden"/>
                                      </p:to>
                                    </p:set>
                                  </p:childTnLst>
                                </p:cTn>
                              </p:par>
                              <p:par>
                                <p:cTn id="52" presetID="10" presetClass="entr" presetSubtype="0" fill="hold" nodeType="withEffect">
                                  <p:stCondLst>
                                    <p:cond delay="0"/>
                                  </p:stCondLst>
                                  <p:childTnLst>
                                    <p:set>
                                      <p:cBhvr>
                                        <p:cTn id="53" dur="1" fill="hold">
                                          <p:stCondLst>
                                            <p:cond delay="0"/>
                                          </p:stCondLst>
                                        </p:cTn>
                                        <p:tgtEl>
                                          <p:spTgt spid="143"/>
                                        </p:tgtEl>
                                        <p:attrNameLst>
                                          <p:attrName>style.visibility</p:attrName>
                                        </p:attrNameLst>
                                      </p:cBhvr>
                                      <p:to>
                                        <p:strVal val="visible"/>
                                      </p:to>
                                    </p:set>
                                    <p:animEffect transition="in" filter="fade">
                                      <p:cBhvr>
                                        <p:cTn id="54" dur="500"/>
                                        <p:tgtEl>
                                          <p:spTgt spid="143"/>
                                        </p:tgtEl>
                                      </p:cBhvr>
                                    </p:animEffect>
                                  </p:childTnLst>
                                </p:cTn>
                              </p:par>
                              <p:par>
                                <p:cTn id="55" presetID="10" presetClass="exit" presetSubtype="0" fill="hold" nodeType="withEffect">
                                  <p:stCondLst>
                                    <p:cond delay="0"/>
                                  </p:stCondLst>
                                  <p:childTnLst>
                                    <p:animEffect transition="out" filter="fade">
                                      <p:cBhvr>
                                        <p:cTn id="56" dur="500"/>
                                        <p:tgtEl>
                                          <p:spTgt spid="145"/>
                                        </p:tgtEl>
                                      </p:cBhvr>
                                    </p:animEffect>
                                    <p:set>
                                      <p:cBhvr>
                                        <p:cTn id="57" dur="1" fill="hold">
                                          <p:stCondLst>
                                            <p:cond delay="499"/>
                                          </p:stCondLst>
                                        </p:cTn>
                                        <p:tgtEl>
                                          <p:spTgt spid="145"/>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46"/>
                                        </p:tgtEl>
                                      </p:cBhvr>
                                    </p:animEffect>
                                    <p:set>
                                      <p:cBhvr>
                                        <p:cTn id="60" dur="1" fill="hold">
                                          <p:stCondLst>
                                            <p:cond delay="499"/>
                                          </p:stCondLst>
                                        </p:cTn>
                                        <p:tgtEl>
                                          <p:spTgt spid="146"/>
                                        </p:tgtEl>
                                        <p:attrNameLst>
                                          <p:attrName>style.visibility</p:attrName>
                                        </p:attrNameLst>
                                      </p:cBhvr>
                                      <p:to>
                                        <p:strVal val="hidden"/>
                                      </p:to>
                                    </p:set>
                                  </p:childTnLst>
                                </p:cTn>
                              </p:par>
                              <p:par>
                                <p:cTn id="61" presetID="10" presetClass="entr" presetSubtype="0" fill="hold" grpId="0" nodeType="withEffect">
                                  <p:stCondLst>
                                    <p:cond delay="0"/>
                                  </p:stCondLst>
                                  <p:childTnLst>
                                    <p:set>
                                      <p:cBhvr>
                                        <p:cTn id="62" dur="1" fill="hold">
                                          <p:stCondLst>
                                            <p:cond delay="0"/>
                                          </p:stCondLst>
                                        </p:cTn>
                                        <p:tgtEl>
                                          <p:spTgt spid="91"/>
                                        </p:tgtEl>
                                        <p:attrNameLst>
                                          <p:attrName>style.visibility</p:attrName>
                                        </p:attrNameLst>
                                      </p:cBhvr>
                                      <p:to>
                                        <p:strVal val="visible"/>
                                      </p:to>
                                    </p:set>
                                    <p:animEffect transition="in" filter="fade">
                                      <p:cBhvr>
                                        <p:cTn id="63" dur="500"/>
                                        <p:tgtEl>
                                          <p:spTgt spid="9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92"/>
                                        </p:tgtEl>
                                        <p:attrNameLst>
                                          <p:attrName>style.visibility</p:attrName>
                                        </p:attrNameLst>
                                      </p:cBhvr>
                                      <p:to>
                                        <p:strVal val="visible"/>
                                      </p:to>
                                    </p:set>
                                    <p:animEffect transition="in" filter="fade">
                                      <p:cBhvr>
                                        <p:cTn id="66" dur="500"/>
                                        <p:tgtEl>
                                          <p:spTgt spid="9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93"/>
                                        </p:tgtEl>
                                        <p:attrNameLst>
                                          <p:attrName>style.visibility</p:attrName>
                                        </p:attrNameLst>
                                      </p:cBhvr>
                                      <p:to>
                                        <p:strVal val="visible"/>
                                      </p:to>
                                    </p:set>
                                    <p:animEffect transition="in" filter="fade">
                                      <p:cBhvr>
                                        <p:cTn id="69"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2" grpId="0"/>
      <p:bldP spid="9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0658" y="224640"/>
            <a:ext cx="5720256" cy="1323439"/>
          </a:xfrm>
          <a:prstGeom prst="rect">
            <a:avLst/>
          </a:prstGeom>
          <a:noFill/>
        </p:spPr>
        <p:txBody>
          <a:bodyPr wrap="square" rtlCol="0">
            <a:spAutoFit/>
          </a:bodyPr>
          <a:lstStyle/>
          <a:p>
            <a:r>
              <a:rPr lang="en-US" sz="4000" dirty="0" err="1" smtClean="0"/>
              <a:t>Ansible</a:t>
            </a:r>
            <a:r>
              <a:rPr lang="ru-RU" sz="4000" dirty="0" smtClean="0"/>
              <a:t>,</a:t>
            </a:r>
            <a:r>
              <a:rPr lang="en-US" sz="4000" dirty="0" smtClean="0"/>
              <a:t> Kubernetes &amp; Rancher</a:t>
            </a:r>
            <a:endParaRPr lang="en-US" sz="4000" dirty="0"/>
          </a:p>
        </p:txBody>
      </p:sp>
      <p:pic>
        <p:nvPicPr>
          <p:cNvPr id="1027" name="Picture 3" descr="Ansibl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7423" y="1731477"/>
            <a:ext cx="1289824" cy="12898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6" name="TextBox 5"/>
          <p:cNvSpPr txBox="1"/>
          <p:nvPr/>
        </p:nvSpPr>
        <p:spPr>
          <a:xfrm>
            <a:off x="2208251" y="1633329"/>
            <a:ext cx="4237154" cy="523220"/>
          </a:xfrm>
          <a:prstGeom prst="rect">
            <a:avLst/>
          </a:prstGeom>
          <a:noFill/>
        </p:spPr>
        <p:txBody>
          <a:bodyPr wrap="square" rtlCol="0">
            <a:spAutoFit/>
          </a:bodyPr>
          <a:lstStyle/>
          <a:p>
            <a:r>
              <a:rPr lang="en-US" sz="2800" dirty="0" err="1" smtClean="0"/>
              <a:t>kein</a:t>
            </a:r>
            <a:r>
              <a:rPr lang="en-US" sz="2800" dirty="0" smtClean="0"/>
              <a:t> client agent </a:t>
            </a:r>
            <a:r>
              <a:rPr lang="en-US" sz="2800" dirty="0" err="1" smtClean="0"/>
              <a:t>benötigt</a:t>
            </a:r>
            <a:endParaRPr lang="en-US" sz="2800" dirty="0"/>
          </a:p>
        </p:txBody>
      </p:sp>
      <p:pic>
        <p:nvPicPr>
          <p:cNvPr id="7" name="Picture 6"/>
          <p:cNvPicPr>
            <a:picLocks noChangeAspect="1"/>
          </p:cNvPicPr>
          <p:nvPr/>
        </p:nvPicPr>
        <p:blipFill>
          <a:blip r:embed="rId4" cstate="print">
            <a:duotone>
              <a:prstClr val="black"/>
              <a:srgbClr val="91CF50">
                <a:tint val="45000"/>
                <a:satMod val="400000"/>
              </a:srgbClr>
            </a:duotone>
            <a:extLst>
              <a:ext uri="{BEBA8EAE-BF5A-486C-A8C5-ECC9F3942E4B}">
                <a14:imgProps xmlns:a14="http://schemas.microsoft.com/office/drawing/2010/main">
                  <a14:imgLayer r:embed="rId5">
                    <a14:imgEffect>
                      <a14:colorTemperature colorTemp="11378"/>
                    </a14:imgEffect>
                    <a14:imgEffect>
                      <a14:brightnessContrast bright="68000" contrast="40000"/>
                    </a14:imgEffect>
                  </a14:imgLayer>
                </a14:imgProps>
              </a:ext>
              <a:ext uri="{28A0092B-C50C-407E-A947-70E740481C1C}">
                <a14:useLocalDpi xmlns:a14="http://schemas.microsoft.com/office/drawing/2010/main" val="0"/>
              </a:ext>
            </a:extLst>
          </a:blip>
          <a:stretch>
            <a:fillRect/>
          </a:stretch>
        </p:blipFill>
        <p:spPr>
          <a:xfrm>
            <a:off x="1781234" y="1719821"/>
            <a:ext cx="364808" cy="364808"/>
          </a:xfrm>
          <a:prstGeom prst="rect">
            <a:avLst/>
          </a:prstGeom>
        </p:spPr>
      </p:pic>
      <p:sp>
        <p:nvSpPr>
          <p:cNvPr id="10" name="TextBox 9"/>
          <p:cNvSpPr txBox="1"/>
          <p:nvPr/>
        </p:nvSpPr>
        <p:spPr>
          <a:xfrm>
            <a:off x="2208251" y="2084629"/>
            <a:ext cx="4611598" cy="954107"/>
          </a:xfrm>
          <a:prstGeom prst="rect">
            <a:avLst/>
          </a:prstGeom>
          <a:noFill/>
        </p:spPr>
        <p:txBody>
          <a:bodyPr wrap="square" rtlCol="0">
            <a:spAutoFit/>
          </a:bodyPr>
          <a:lstStyle/>
          <a:p>
            <a:r>
              <a:rPr lang="en-US" sz="2800" dirty="0"/>
              <a:t>d</a:t>
            </a:r>
            <a:r>
              <a:rPr lang="en-US" sz="2800" dirty="0" smtClean="0"/>
              <a:t>as </a:t>
            </a:r>
            <a:r>
              <a:rPr lang="en-US" sz="2800" dirty="0" err="1" smtClean="0"/>
              <a:t>Resultat</a:t>
            </a:r>
            <a:r>
              <a:rPr lang="en-US" sz="2800" dirty="0" smtClean="0"/>
              <a:t> der </a:t>
            </a:r>
            <a:r>
              <a:rPr lang="en-US" sz="2800" dirty="0" err="1" smtClean="0"/>
              <a:t>Aufgabe</a:t>
            </a:r>
            <a:r>
              <a:rPr lang="en-US" sz="2800" dirty="0" smtClean="0"/>
              <a:t> </a:t>
            </a:r>
            <a:r>
              <a:rPr lang="en-US" sz="2800" dirty="0" err="1" smtClean="0"/>
              <a:t>ist</a:t>
            </a:r>
            <a:r>
              <a:rPr lang="en-US" sz="2800" dirty="0" smtClean="0"/>
              <a:t> </a:t>
            </a:r>
            <a:r>
              <a:rPr lang="en-US" sz="2800" dirty="0" err="1" smtClean="0"/>
              <a:t>immer</a:t>
            </a:r>
            <a:r>
              <a:rPr lang="en-US" sz="2800" dirty="0" smtClean="0"/>
              <a:t> </a:t>
            </a:r>
            <a:r>
              <a:rPr lang="en-US" sz="2800" dirty="0" err="1" smtClean="0"/>
              <a:t>dasselbe</a:t>
            </a:r>
            <a:endParaRPr lang="en-US" sz="2800" dirty="0"/>
          </a:p>
        </p:txBody>
      </p:sp>
      <p:pic>
        <p:nvPicPr>
          <p:cNvPr id="11" name="Picture 10"/>
          <p:cNvPicPr>
            <a:picLocks noChangeAspect="1"/>
          </p:cNvPicPr>
          <p:nvPr/>
        </p:nvPicPr>
        <p:blipFill>
          <a:blip r:embed="rId4" cstate="print">
            <a:duotone>
              <a:prstClr val="black"/>
              <a:srgbClr val="91CF50">
                <a:tint val="45000"/>
                <a:satMod val="400000"/>
              </a:srgbClr>
            </a:duotone>
            <a:extLst>
              <a:ext uri="{BEBA8EAE-BF5A-486C-A8C5-ECC9F3942E4B}">
                <a14:imgProps xmlns:a14="http://schemas.microsoft.com/office/drawing/2010/main">
                  <a14:imgLayer r:embed="rId5">
                    <a14:imgEffect>
                      <a14:colorTemperature colorTemp="11378"/>
                    </a14:imgEffect>
                    <a14:imgEffect>
                      <a14:brightnessContrast bright="68000" contrast="40000"/>
                    </a14:imgEffect>
                  </a14:imgLayer>
                </a14:imgProps>
              </a:ext>
              <a:ext uri="{28A0092B-C50C-407E-A947-70E740481C1C}">
                <a14:useLocalDpi xmlns:a14="http://schemas.microsoft.com/office/drawing/2010/main" val="0"/>
              </a:ext>
            </a:extLst>
          </a:blip>
          <a:stretch>
            <a:fillRect/>
          </a:stretch>
        </p:blipFill>
        <p:spPr>
          <a:xfrm>
            <a:off x="1781234" y="2171121"/>
            <a:ext cx="364808" cy="364808"/>
          </a:xfrm>
          <a:prstGeom prst="rect">
            <a:avLst/>
          </a:prstGeom>
        </p:spPr>
      </p:pic>
      <p:sp>
        <p:nvSpPr>
          <p:cNvPr id="12" name="TextBox 11"/>
          <p:cNvSpPr txBox="1"/>
          <p:nvPr/>
        </p:nvSpPr>
        <p:spPr>
          <a:xfrm>
            <a:off x="2208251" y="2974544"/>
            <a:ext cx="4549388" cy="523220"/>
          </a:xfrm>
          <a:prstGeom prst="rect">
            <a:avLst/>
          </a:prstGeom>
          <a:noFill/>
        </p:spPr>
        <p:txBody>
          <a:bodyPr wrap="square" rtlCol="0">
            <a:spAutoFit/>
          </a:bodyPr>
          <a:lstStyle/>
          <a:p>
            <a:r>
              <a:rPr lang="en-US" sz="2800" dirty="0" err="1"/>
              <a:t>e</a:t>
            </a:r>
            <a:r>
              <a:rPr lang="en-US" sz="2800" dirty="0" err="1" smtClean="0"/>
              <a:t>infach</a:t>
            </a:r>
            <a:r>
              <a:rPr lang="en-US" sz="2800" dirty="0" smtClean="0"/>
              <a:t> und powerful</a:t>
            </a:r>
            <a:endParaRPr lang="en-US" sz="2800" dirty="0"/>
          </a:p>
        </p:txBody>
      </p:sp>
      <p:pic>
        <p:nvPicPr>
          <p:cNvPr id="13" name="Picture 12"/>
          <p:cNvPicPr>
            <a:picLocks noChangeAspect="1"/>
          </p:cNvPicPr>
          <p:nvPr/>
        </p:nvPicPr>
        <p:blipFill>
          <a:blip r:embed="rId4" cstate="print">
            <a:duotone>
              <a:prstClr val="black"/>
              <a:srgbClr val="91CF50">
                <a:tint val="45000"/>
                <a:satMod val="400000"/>
              </a:srgbClr>
            </a:duotone>
            <a:extLst>
              <a:ext uri="{BEBA8EAE-BF5A-486C-A8C5-ECC9F3942E4B}">
                <a14:imgProps xmlns:a14="http://schemas.microsoft.com/office/drawing/2010/main">
                  <a14:imgLayer r:embed="rId5">
                    <a14:imgEffect>
                      <a14:colorTemperature colorTemp="11378"/>
                    </a14:imgEffect>
                    <a14:imgEffect>
                      <a14:brightnessContrast bright="68000" contrast="40000"/>
                    </a14:imgEffect>
                  </a14:imgLayer>
                </a14:imgProps>
              </a:ext>
              <a:ext uri="{28A0092B-C50C-407E-A947-70E740481C1C}">
                <a14:useLocalDpi xmlns:a14="http://schemas.microsoft.com/office/drawing/2010/main" val="0"/>
              </a:ext>
            </a:extLst>
          </a:blip>
          <a:stretch>
            <a:fillRect/>
          </a:stretch>
        </p:blipFill>
        <p:spPr>
          <a:xfrm>
            <a:off x="1781234" y="3061036"/>
            <a:ext cx="364808" cy="364808"/>
          </a:xfrm>
          <a:prstGeom prst="rect">
            <a:avLst/>
          </a:prstGeom>
        </p:spPr>
      </p:pic>
      <p:grpSp>
        <p:nvGrpSpPr>
          <p:cNvPr id="5" name="Group 4"/>
          <p:cNvGrpSpPr/>
          <p:nvPr/>
        </p:nvGrpSpPr>
        <p:grpSpPr>
          <a:xfrm>
            <a:off x="389879" y="3598979"/>
            <a:ext cx="4235060" cy="1177995"/>
            <a:chOff x="367422" y="3339126"/>
            <a:chExt cx="4093066" cy="1177995"/>
          </a:xfrm>
        </p:grpSpPr>
        <p:sp>
          <p:nvSpPr>
            <p:cNvPr id="15" name="Folded Corner 14"/>
            <p:cNvSpPr/>
            <p:nvPr/>
          </p:nvSpPr>
          <p:spPr>
            <a:xfrm>
              <a:off x="367422" y="3339126"/>
              <a:ext cx="4093066" cy="1076757"/>
            </a:xfrm>
            <a:prstGeom prst="foldedCorner">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2072" y="3382511"/>
              <a:ext cx="463891" cy="463891"/>
            </a:xfrm>
            <a:prstGeom prst="rect">
              <a:avLst/>
            </a:prstGeom>
          </p:spPr>
        </p:pic>
        <p:sp>
          <p:nvSpPr>
            <p:cNvPr id="17" name="TextBox 16"/>
            <p:cNvSpPr txBox="1"/>
            <p:nvPr/>
          </p:nvSpPr>
          <p:spPr>
            <a:xfrm>
              <a:off x="704491" y="3519389"/>
              <a:ext cx="1856796" cy="384721"/>
            </a:xfrm>
            <a:prstGeom prst="rect">
              <a:avLst/>
            </a:prstGeom>
            <a:noFill/>
          </p:spPr>
          <p:txBody>
            <a:bodyPr wrap="square" rtlCol="0">
              <a:spAutoFit/>
            </a:bodyPr>
            <a:lstStyle/>
            <a:p>
              <a:r>
                <a:rPr lang="en-US" sz="1900" dirty="0" smtClean="0">
                  <a:solidFill>
                    <a:schemeClr val="tx1">
                      <a:lumMod val="75000"/>
                      <a:lumOff val="25000"/>
                    </a:schemeClr>
                  </a:solidFill>
                </a:rPr>
                <a:t> Inventory</a:t>
              </a:r>
              <a:endParaRPr lang="en-US" sz="1900" dirty="0">
                <a:solidFill>
                  <a:schemeClr val="tx1">
                    <a:lumMod val="75000"/>
                    <a:lumOff val="25000"/>
                  </a:schemeClr>
                </a:solidFill>
              </a:endParaRPr>
            </a:p>
          </p:txBody>
        </p:sp>
        <p:sp>
          <p:nvSpPr>
            <p:cNvPr id="18" name="TextBox 17"/>
            <p:cNvSpPr txBox="1"/>
            <p:nvPr/>
          </p:nvSpPr>
          <p:spPr>
            <a:xfrm>
              <a:off x="418004" y="3932346"/>
              <a:ext cx="3759985" cy="584775"/>
            </a:xfrm>
            <a:prstGeom prst="rect">
              <a:avLst/>
            </a:prstGeom>
            <a:noFill/>
          </p:spPr>
          <p:txBody>
            <a:bodyPr wrap="square" rtlCol="0">
              <a:spAutoFit/>
            </a:bodyPr>
            <a:lstStyle/>
            <a:p>
              <a:pPr>
                <a:buSzPct val="80000"/>
              </a:pPr>
              <a:r>
                <a:rPr lang="en-US" sz="1600" dirty="0"/>
                <a:t>32.123.21.231  </a:t>
              </a:r>
              <a:r>
                <a:rPr lang="en-US" sz="1600" dirty="0" err="1"/>
                <a:t>ansible_ssh_user</a:t>
              </a:r>
              <a:r>
                <a:rPr lang="en-US" sz="1600" dirty="0"/>
                <a:t>=</a:t>
              </a:r>
              <a:r>
                <a:rPr lang="en-US" sz="1600" dirty="0" err="1"/>
                <a:t>ubuntu</a:t>
              </a:r>
              <a:endParaRPr lang="nl-NL" sz="1600" dirty="0"/>
            </a:p>
            <a:p>
              <a:pPr>
                <a:buSzPct val="80000"/>
              </a:pPr>
              <a:endParaRPr lang="en-US" sz="1600" dirty="0">
                <a:solidFill>
                  <a:schemeClr val="tx1">
                    <a:lumMod val="75000"/>
                    <a:lumOff val="25000"/>
                  </a:schemeClr>
                </a:solidFill>
              </a:endParaRPr>
            </a:p>
          </p:txBody>
        </p:sp>
      </p:grpSp>
      <p:grpSp>
        <p:nvGrpSpPr>
          <p:cNvPr id="28" name="Group 27"/>
          <p:cNvGrpSpPr/>
          <p:nvPr/>
        </p:nvGrpSpPr>
        <p:grpSpPr>
          <a:xfrm>
            <a:off x="6819848" y="1211843"/>
            <a:ext cx="4093066" cy="4999811"/>
            <a:chOff x="7049924" y="1533069"/>
            <a:chExt cx="4093066" cy="4999811"/>
          </a:xfrm>
        </p:grpSpPr>
        <p:sp>
          <p:nvSpPr>
            <p:cNvPr id="21" name="Folded Corner 20"/>
            <p:cNvSpPr/>
            <p:nvPr/>
          </p:nvSpPr>
          <p:spPr>
            <a:xfrm>
              <a:off x="7049924" y="1533069"/>
              <a:ext cx="4093066" cy="4999811"/>
            </a:xfrm>
            <a:prstGeom prst="foldedCorner">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54574" y="1576454"/>
              <a:ext cx="463891" cy="463891"/>
            </a:xfrm>
            <a:prstGeom prst="rect">
              <a:avLst/>
            </a:prstGeom>
          </p:spPr>
        </p:pic>
        <p:sp>
          <p:nvSpPr>
            <p:cNvPr id="23" name="TextBox 22"/>
            <p:cNvSpPr txBox="1"/>
            <p:nvPr/>
          </p:nvSpPr>
          <p:spPr>
            <a:xfrm>
              <a:off x="7386993" y="1713332"/>
              <a:ext cx="1856796" cy="384721"/>
            </a:xfrm>
            <a:prstGeom prst="rect">
              <a:avLst/>
            </a:prstGeom>
            <a:noFill/>
          </p:spPr>
          <p:txBody>
            <a:bodyPr wrap="square" rtlCol="0">
              <a:spAutoFit/>
            </a:bodyPr>
            <a:lstStyle/>
            <a:p>
              <a:r>
                <a:rPr lang="en-US" sz="1900" dirty="0" smtClean="0">
                  <a:solidFill>
                    <a:schemeClr val="tx1">
                      <a:lumMod val="75000"/>
                      <a:lumOff val="25000"/>
                    </a:schemeClr>
                  </a:solidFill>
                </a:rPr>
                <a:t> Playbook</a:t>
              </a:r>
              <a:endParaRPr lang="en-US" sz="1900" dirty="0">
                <a:solidFill>
                  <a:schemeClr val="tx1">
                    <a:lumMod val="75000"/>
                    <a:lumOff val="25000"/>
                  </a:schemeClr>
                </a:solidFill>
              </a:endParaRPr>
            </a:p>
          </p:txBody>
        </p:sp>
        <p:sp>
          <p:nvSpPr>
            <p:cNvPr id="24" name="TextBox 23"/>
            <p:cNvSpPr txBox="1"/>
            <p:nvPr/>
          </p:nvSpPr>
          <p:spPr>
            <a:xfrm>
              <a:off x="7100506" y="2126289"/>
              <a:ext cx="3759985" cy="3570208"/>
            </a:xfrm>
            <a:prstGeom prst="rect">
              <a:avLst/>
            </a:prstGeom>
            <a:noFill/>
          </p:spPr>
          <p:txBody>
            <a:bodyPr wrap="square" rtlCol="0">
              <a:spAutoFit/>
            </a:bodyPr>
            <a:lstStyle/>
            <a:p>
              <a:pPr lvl="0" eaLnBrk="0" fontAlgn="base" hangingPunct="0">
                <a:spcBef>
                  <a:spcPct val="0"/>
                </a:spcBef>
                <a:spcAft>
                  <a:spcPct val="0"/>
                </a:spcAft>
              </a:pPr>
              <a:r>
                <a:rPr lang="en-US" altLang="en-US" sz="1600" dirty="0">
                  <a:solidFill>
                    <a:srgbClr val="9A6E3A"/>
                  </a:solidFill>
                  <a:latin typeface="Consolas" panose="020B0609020204030204" pitchFamily="49" charset="0"/>
                </a:rPr>
                <a:t>---</a:t>
              </a:r>
              <a:r>
                <a:rPr lang="en-US" altLang="en-US" sz="1600" dirty="0">
                  <a:solidFill>
                    <a:srgbClr val="000000"/>
                  </a:solidFill>
                  <a:latin typeface="Consolas" panose="020B0609020204030204" pitchFamily="49" charset="0"/>
                </a:rPr>
                <a:t> </a:t>
              </a:r>
              <a:endParaRPr lang="en-US" altLang="en-US" sz="1600" dirty="0" smtClean="0">
                <a:solidFill>
                  <a:srgbClr val="000000"/>
                </a:solidFill>
                <a:latin typeface="Consolas" panose="020B0609020204030204" pitchFamily="49" charset="0"/>
              </a:endParaRPr>
            </a:p>
            <a:p>
              <a:pPr lvl="0" eaLnBrk="0" fontAlgn="base" hangingPunct="0">
                <a:spcBef>
                  <a:spcPct val="0"/>
                </a:spcBef>
                <a:spcAft>
                  <a:spcPct val="0"/>
                </a:spcAft>
              </a:pPr>
              <a:r>
                <a:rPr lang="en-US" altLang="en-US" sz="1600" dirty="0" smtClean="0">
                  <a:solidFill>
                    <a:srgbClr val="9A6E3A"/>
                  </a:solidFill>
                  <a:latin typeface="Consolas" panose="020B0609020204030204" pitchFamily="49" charset="0"/>
                </a:rPr>
                <a:t>-</a:t>
              </a:r>
              <a:r>
                <a:rPr lang="en-US" altLang="en-US" sz="1600" dirty="0" smtClean="0">
                  <a:solidFill>
                    <a:srgbClr val="000000"/>
                  </a:solidFill>
                  <a:latin typeface="Consolas" panose="020B0609020204030204" pitchFamily="49" charset="0"/>
                </a:rPr>
                <a:t> hosts</a:t>
              </a:r>
              <a:r>
                <a:rPr lang="en-US" altLang="en-US" sz="1600" dirty="0">
                  <a:solidFill>
                    <a:srgbClr val="999999"/>
                  </a:solidFill>
                  <a:latin typeface="Consolas" panose="020B0609020204030204" pitchFamily="49" charset="0"/>
                </a:rPr>
                <a:t>:</a:t>
              </a:r>
              <a:r>
                <a:rPr lang="en-US" altLang="en-US" sz="1600" dirty="0">
                  <a:solidFill>
                    <a:srgbClr val="000000"/>
                  </a:solidFill>
                  <a:latin typeface="Consolas" panose="020B0609020204030204" pitchFamily="49" charset="0"/>
                </a:rPr>
                <a:t> </a:t>
              </a:r>
              <a:r>
                <a:rPr lang="en-US" altLang="en-US" sz="1600" dirty="0" smtClean="0">
                  <a:solidFill>
                    <a:srgbClr val="000000"/>
                  </a:solidFill>
                  <a:latin typeface="Consolas" panose="020B0609020204030204" pitchFamily="49" charset="0"/>
                </a:rPr>
                <a:t>rancher-master</a:t>
              </a:r>
            </a:p>
            <a:p>
              <a:pPr lvl="0" eaLnBrk="0" fontAlgn="base" hangingPunct="0">
                <a:spcBef>
                  <a:spcPct val="0"/>
                </a:spcBef>
                <a:spcAft>
                  <a:spcPct val="0"/>
                </a:spcAft>
              </a:pPr>
              <a:r>
                <a:rPr lang="en-US" altLang="en-US" sz="1600" dirty="0" smtClean="0">
                  <a:solidFill>
                    <a:srgbClr val="000000"/>
                  </a:solidFill>
                  <a:latin typeface="Consolas" panose="020B0609020204030204" pitchFamily="49" charset="0"/>
                </a:rPr>
                <a:t> #</a:t>
              </a:r>
              <a:r>
                <a:rPr lang="en-US" altLang="en-US" sz="1600" dirty="0">
                  <a:solidFill>
                    <a:srgbClr val="000000"/>
                  </a:solidFill>
                  <a:latin typeface="Consolas" panose="020B0609020204030204" pitchFamily="49" charset="0"/>
                </a:rPr>
                <a:t>common options between </a:t>
              </a:r>
              <a:r>
                <a:rPr lang="en-US" altLang="en-US" sz="1600" dirty="0" smtClean="0">
                  <a:solidFill>
                    <a:srgbClr val="000000"/>
                  </a:solidFill>
                  <a:latin typeface="Consolas" panose="020B0609020204030204" pitchFamily="49" charset="0"/>
                </a:rPr>
                <a:t>modules </a:t>
              </a:r>
            </a:p>
            <a:p>
              <a:pPr lvl="0" eaLnBrk="0" fontAlgn="base" hangingPunct="0">
                <a:spcBef>
                  <a:spcPct val="0"/>
                </a:spcBef>
                <a:spcAft>
                  <a:spcPct val="0"/>
                </a:spcAft>
              </a:pPr>
              <a:r>
                <a:rPr lang="en-US" altLang="en-US" sz="1600" dirty="0">
                  <a:solidFill>
                    <a:srgbClr val="000000"/>
                  </a:solidFill>
                  <a:latin typeface="Consolas" panose="020B0609020204030204" pitchFamily="49" charset="0"/>
                </a:rPr>
                <a:t> </a:t>
              </a:r>
              <a:r>
                <a:rPr lang="en-US" altLang="en-US" sz="1600" dirty="0" err="1" smtClean="0">
                  <a:solidFill>
                    <a:srgbClr val="000000"/>
                  </a:solidFill>
                  <a:latin typeface="Consolas" panose="020B0609020204030204" pitchFamily="49" charset="0"/>
                </a:rPr>
                <a:t>sudo</a:t>
              </a:r>
              <a:r>
                <a:rPr lang="en-US" altLang="en-US" sz="1600" dirty="0">
                  <a:solidFill>
                    <a:srgbClr val="999999"/>
                  </a:solidFill>
                  <a:latin typeface="Consolas" panose="020B0609020204030204" pitchFamily="49" charset="0"/>
                </a:rPr>
                <a:t>:</a:t>
              </a:r>
              <a:r>
                <a:rPr lang="en-US" altLang="en-US" sz="1600" dirty="0">
                  <a:solidFill>
                    <a:srgbClr val="000000"/>
                  </a:solidFill>
                  <a:latin typeface="Consolas" panose="020B0609020204030204" pitchFamily="49" charset="0"/>
                </a:rPr>
                <a:t> </a:t>
              </a:r>
              <a:r>
                <a:rPr lang="en-US" altLang="en-US" sz="1600" dirty="0" smtClean="0">
                  <a:solidFill>
                    <a:srgbClr val="000000"/>
                  </a:solidFill>
                  <a:latin typeface="Consolas" panose="020B0609020204030204" pitchFamily="49" charset="0"/>
                </a:rPr>
                <a:t>yes</a:t>
              </a:r>
            </a:p>
            <a:p>
              <a:pPr lvl="0" eaLnBrk="0" fontAlgn="base" hangingPunct="0">
                <a:spcBef>
                  <a:spcPct val="0"/>
                </a:spcBef>
                <a:spcAft>
                  <a:spcPct val="0"/>
                </a:spcAft>
              </a:pPr>
              <a:r>
                <a:rPr lang="en-US" altLang="en-US" sz="1600" dirty="0" smtClean="0">
                  <a:solidFill>
                    <a:srgbClr val="000000"/>
                  </a:solidFill>
                  <a:latin typeface="Consolas" panose="020B0609020204030204" pitchFamily="49" charset="0"/>
                </a:rPr>
                <a:t> </a:t>
              </a:r>
              <a:r>
                <a:rPr lang="en-US" altLang="en-US" sz="1600" dirty="0" err="1" smtClean="0">
                  <a:solidFill>
                    <a:srgbClr val="000000"/>
                  </a:solidFill>
                  <a:latin typeface="Consolas" panose="020B0609020204030204" pitchFamily="49" charset="0"/>
                </a:rPr>
                <a:t>gather_facts</a:t>
              </a:r>
              <a:r>
                <a:rPr lang="en-US" altLang="en-US" sz="1600" dirty="0">
                  <a:solidFill>
                    <a:srgbClr val="999999"/>
                  </a:solidFill>
                  <a:latin typeface="Consolas" panose="020B0609020204030204" pitchFamily="49" charset="0"/>
                </a:rPr>
                <a:t>:</a:t>
              </a:r>
              <a:r>
                <a:rPr lang="en-US" altLang="en-US" sz="1600" dirty="0">
                  <a:solidFill>
                    <a:srgbClr val="000000"/>
                  </a:solidFill>
                  <a:latin typeface="Consolas" panose="020B0609020204030204" pitchFamily="49" charset="0"/>
                </a:rPr>
                <a:t> </a:t>
              </a:r>
              <a:r>
                <a:rPr lang="en-US" altLang="en-US" sz="1600" dirty="0" smtClean="0">
                  <a:solidFill>
                    <a:srgbClr val="000000"/>
                  </a:solidFill>
                  <a:latin typeface="Consolas" panose="020B0609020204030204" pitchFamily="49" charset="0"/>
                </a:rPr>
                <a:t>no</a:t>
              </a:r>
            </a:p>
            <a:p>
              <a:pPr lvl="0" eaLnBrk="0" fontAlgn="base" hangingPunct="0">
                <a:spcBef>
                  <a:spcPct val="0"/>
                </a:spcBef>
                <a:spcAft>
                  <a:spcPct val="0"/>
                </a:spcAft>
              </a:pPr>
              <a:r>
                <a:rPr lang="en-US" altLang="en-US" sz="1600" dirty="0" smtClean="0">
                  <a:solidFill>
                    <a:srgbClr val="000000"/>
                  </a:solidFill>
                  <a:latin typeface="Consolas" panose="020B0609020204030204" pitchFamily="49" charset="0"/>
                </a:rPr>
                <a:t> </a:t>
              </a:r>
              <a:r>
                <a:rPr lang="en-US" altLang="en-US" sz="1600" dirty="0" err="1">
                  <a:solidFill>
                    <a:srgbClr val="000000"/>
                  </a:solidFill>
                  <a:latin typeface="Consolas" panose="020B0609020204030204" pitchFamily="49" charset="0"/>
                </a:rPr>
                <a:t>vars_files</a:t>
              </a:r>
              <a:r>
                <a:rPr lang="en-US" altLang="en-US" sz="1600" dirty="0" smtClean="0">
                  <a:solidFill>
                    <a:srgbClr val="999999"/>
                  </a:solidFill>
                  <a:latin typeface="Consolas" panose="020B0609020204030204" pitchFamily="49" charset="0"/>
                </a:rPr>
                <a:t>:</a:t>
              </a:r>
            </a:p>
            <a:p>
              <a:pPr lvl="0" eaLnBrk="0" fontAlgn="base" hangingPunct="0">
                <a:spcBef>
                  <a:spcPct val="0"/>
                </a:spcBef>
                <a:spcAft>
                  <a:spcPct val="0"/>
                </a:spcAft>
              </a:pPr>
              <a:r>
                <a:rPr lang="en-US" altLang="en-US" sz="1600" dirty="0" smtClean="0">
                  <a:solidFill>
                    <a:srgbClr val="9A6E3A"/>
                  </a:solidFill>
                  <a:latin typeface="Consolas" panose="020B0609020204030204" pitchFamily="49" charset="0"/>
                </a:rPr>
                <a:t>  -</a:t>
              </a:r>
              <a:r>
                <a:rPr lang="en-US" altLang="en-US" sz="1600" dirty="0" smtClean="0">
                  <a:solidFill>
                    <a:srgbClr val="000000"/>
                  </a:solidFill>
                  <a:latin typeface="Consolas" panose="020B0609020204030204" pitchFamily="49" charset="0"/>
                </a:rPr>
                <a:t> </a:t>
              </a:r>
              <a:r>
                <a:rPr lang="en-US" altLang="en-US" sz="1600" dirty="0">
                  <a:solidFill>
                    <a:srgbClr val="999999"/>
                  </a:solidFill>
                  <a:latin typeface="Consolas" panose="020B0609020204030204" pitchFamily="49" charset="0"/>
                </a:rPr>
                <a:t>.</a:t>
              </a:r>
              <a:r>
                <a:rPr lang="en-US" altLang="en-US" sz="1600" dirty="0">
                  <a:solidFill>
                    <a:srgbClr val="9A6E3A"/>
                  </a:solidFill>
                  <a:latin typeface="Consolas" panose="020B0609020204030204" pitchFamily="49" charset="0"/>
                </a:rPr>
                <a:t>/</a:t>
              </a:r>
              <a:r>
                <a:rPr lang="en-US" altLang="en-US" sz="1600" dirty="0" err="1">
                  <a:solidFill>
                    <a:srgbClr val="000000"/>
                  </a:solidFill>
                  <a:latin typeface="Consolas" panose="020B0609020204030204" pitchFamily="49" charset="0"/>
                </a:rPr>
                <a:t>group_vars</a:t>
              </a:r>
              <a:r>
                <a:rPr lang="en-US" altLang="en-US" sz="1600" dirty="0">
                  <a:solidFill>
                    <a:srgbClr val="9A6E3A"/>
                  </a:solidFill>
                  <a:latin typeface="Consolas" panose="020B0609020204030204" pitchFamily="49" charset="0"/>
                </a:rPr>
                <a:t>/</a:t>
              </a:r>
              <a:r>
                <a:rPr lang="en-US" altLang="en-US" sz="1600" dirty="0" err="1">
                  <a:solidFill>
                    <a:srgbClr val="000000"/>
                  </a:solidFill>
                  <a:latin typeface="Consolas" panose="020B0609020204030204" pitchFamily="49" charset="0"/>
                </a:rPr>
                <a:t>vars</a:t>
              </a:r>
              <a:r>
                <a:rPr lang="en-US" altLang="en-US" sz="1600" dirty="0" err="1">
                  <a:solidFill>
                    <a:srgbClr val="999999"/>
                  </a:solidFill>
                  <a:latin typeface="Consolas" panose="020B0609020204030204" pitchFamily="49" charset="0"/>
                </a:rPr>
                <a:t>.</a:t>
              </a:r>
              <a:r>
                <a:rPr lang="en-US" altLang="en-US" sz="1600" dirty="0" err="1">
                  <a:solidFill>
                    <a:srgbClr val="000000"/>
                  </a:solidFill>
                  <a:latin typeface="Consolas" panose="020B0609020204030204" pitchFamily="49" charset="0"/>
                </a:rPr>
                <a:t>yml</a:t>
              </a:r>
              <a:r>
                <a:rPr lang="en-US" altLang="en-US" sz="1600" dirty="0">
                  <a:solidFill>
                    <a:srgbClr val="000000"/>
                  </a:solidFill>
                  <a:latin typeface="Consolas" panose="020B0609020204030204" pitchFamily="49" charset="0"/>
                </a:rPr>
                <a:t> roles</a:t>
              </a:r>
              <a:r>
                <a:rPr lang="en-US" altLang="en-US" sz="1600" dirty="0">
                  <a:solidFill>
                    <a:srgbClr val="999999"/>
                  </a:solidFill>
                  <a:latin typeface="Consolas" panose="020B0609020204030204" pitchFamily="49" charset="0"/>
                </a:rPr>
                <a:t>:</a:t>
              </a:r>
              <a:r>
                <a:rPr lang="en-US" altLang="en-US" sz="1600" dirty="0">
                  <a:solidFill>
                    <a:srgbClr val="000000"/>
                  </a:solidFill>
                  <a:latin typeface="Consolas" panose="020B0609020204030204" pitchFamily="49" charset="0"/>
                </a:rPr>
                <a:t> </a:t>
              </a:r>
              <a:r>
                <a:rPr lang="en-US" altLang="en-US" sz="1600" dirty="0" smtClean="0">
                  <a:solidFill>
                    <a:srgbClr val="000000"/>
                  </a:solidFill>
                  <a:latin typeface="Consolas" panose="020B0609020204030204" pitchFamily="49" charset="0"/>
                </a:rPr>
                <a:t>  </a:t>
              </a:r>
            </a:p>
            <a:p>
              <a:pPr lvl="0" eaLnBrk="0" fontAlgn="base" hangingPunct="0">
                <a:spcBef>
                  <a:spcPct val="0"/>
                </a:spcBef>
                <a:spcAft>
                  <a:spcPct val="0"/>
                </a:spcAft>
              </a:pPr>
              <a:r>
                <a:rPr lang="en-US" altLang="en-US" sz="1600" dirty="0">
                  <a:solidFill>
                    <a:srgbClr val="000000"/>
                  </a:solidFill>
                  <a:latin typeface="Consolas" panose="020B0609020204030204" pitchFamily="49" charset="0"/>
                </a:rPr>
                <a:t> </a:t>
              </a:r>
              <a:r>
                <a:rPr lang="en-US" altLang="en-US" sz="1600" dirty="0" smtClean="0">
                  <a:solidFill>
                    <a:srgbClr val="000000"/>
                  </a:solidFill>
                  <a:latin typeface="Consolas" panose="020B0609020204030204" pitchFamily="49" charset="0"/>
                </a:rPr>
                <a:t> </a:t>
              </a:r>
              <a:r>
                <a:rPr lang="en-US" altLang="en-US" sz="1600" dirty="0" smtClean="0">
                  <a:solidFill>
                    <a:srgbClr val="9A6E3A"/>
                  </a:solidFill>
                  <a:latin typeface="Consolas" panose="020B0609020204030204" pitchFamily="49" charset="0"/>
                </a:rPr>
                <a:t>-</a:t>
              </a:r>
              <a:r>
                <a:rPr lang="en-US" altLang="en-US" sz="1600" dirty="0" smtClean="0">
                  <a:solidFill>
                    <a:srgbClr val="000000"/>
                  </a:solidFill>
                  <a:latin typeface="Consolas" panose="020B0609020204030204" pitchFamily="49" charset="0"/>
                </a:rPr>
                <a:t> </a:t>
              </a:r>
              <a:r>
                <a:rPr lang="en-US" altLang="en-US" sz="1600" dirty="0" err="1">
                  <a:solidFill>
                    <a:srgbClr val="000000"/>
                  </a:solidFill>
                  <a:latin typeface="Consolas" panose="020B0609020204030204" pitchFamily="49" charset="0"/>
                </a:rPr>
                <a:t>misc</a:t>
              </a:r>
              <a:r>
                <a:rPr lang="en-US" altLang="en-US" sz="1600" dirty="0">
                  <a:solidFill>
                    <a:srgbClr val="000000"/>
                  </a:solidFill>
                  <a:latin typeface="Consolas" panose="020B0609020204030204" pitchFamily="49" charset="0"/>
                </a:rPr>
                <a:t> </a:t>
              </a:r>
              <a:endParaRPr lang="en-US" altLang="en-US" sz="1600" dirty="0" smtClean="0">
                <a:solidFill>
                  <a:srgbClr val="000000"/>
                </a:solidFill>
                <a:latin typeface="Consolas" panose="020B0609020204030204" pitchFamily="49" charset="0"/>
              </a:endParaRPr>
            </a:p>
            <a:p>
              <a:pPr lvl="0" eaLnBrk="0" fontAlgn="base" hangingPunct="0">
                <a:spcBef>
                  <a:spcPct val="0"/>
                </a:spcBef>
                <a:spcAft>
                  <a:spcPct val="0"/>
                </a:spcAft>
              </a:pPr>
              <a:r>
                <a:rPr lang="en-US" altLang="en-US" sz="1600" dirty="0">
                  <a:solidFill>
                    <a:srgbClr val="000000"/>
                  </a:solidFill>
                  <a:latin typeface="Consolas" panose="020B0609020204030204" pitchFamily="49" charset="0"/>
                </a:rPr>
                <a:t> </a:t>
              </a:r>
              <a:r>
                <a:rPr lang="en-US" altLang="en-US" sz="1600" dirty="0" smtClean="0">
                  <a:solidFill>
                    <a:srgbClr val="000000"/>
                  </a:solidFill>
                  <a:latin typeface="Consolas" panose="020B0609020204030204" pitchFamily="49" charset="0"/>
                </a:rPr>
                <a:t> </a:t>
              </a:r>
              <a:r>
                <a:rPr lang="en-US" altLang="en-US" sz="1600" dirty="0" smtClean="0">
                  <a:solidFill>
                    <a:srgbClr val="9A6E3A"/>
                  </a:solidFill>
                  <a:latin typeface="Consolas" panose="020B0609020204030204" pitchFamily="49" charset="0"/>
                </a:rPr>
                <a:t>-</a:t>
              </a:r>
              <a:r>
                <a:rPr lang="en-US" altLang="en-US" sz="1600" dirty="0" smtClean="0">
                  <a:solidFill>
                    <a:srgbClr val="000000"/>
                  </a:solidFill>
                  <a:latin typeface="Consolas" panose="020B0609020204030204" pitchFamily="49" charset="0"/>
                </a:rPr>
                <a:t> rancher</a:t>
              </a:r>
            </a:p>
            <a:p>
              <a:pPr lvl="0" eaLnBrk="0" fontAlgn="base" hangingPunct="0">
                <a:spcBef>
                  <a:spcPct val="0"/>
                </a:spcBef>
                <a:spcAft>
                  <a:spcPct val="0"/>
                </a:spcAft>
              </a:pPr>
              <a:r>
                <a:rPr lang="en-US" altLang="en-US" sz="1600" dirty="0" smtClean="0">
                  <a:solidFill>
                    <a:srgbClr val="000000"/>
                  </a:solidFill>
                  <a:latin typeface="Consolas" panose="020B0609020204030204" pitchFamily="49" charset="0"/>
                </a:rPr>
                <a:t>  </a:t>
              </a:r>
              <a:r>
                <a:rPr lang="en-US" altLang="en-US" sz="1600" dirty="0" smtClean="0">
                  <a:solidFill>
                    <a:srgbClr val="9A6E3A"/>
                  </a:solidFill>
                  <a:latin typeface="Consolas" panose="020B0609020204030204" pitchFamily="49" charset="0"/>
                </a:rPr>
                <a:t>-</a:t>
              </a:r>
              <a:r>
                <a:rPr lang="en-US" altLang="en-US" sz="1600" dirty="0" smtClean="0">
                  <a:solidFill>
                    <a:srgbClr val="000000"/>
                  </a:solidFill>
                  <a:latin typeface="Consolas" panose="020B0609020204030204" pitchFamily="49" charset="0"/>
                </a:rPr>
                <a:t> </a:t>
              </a:r>
              <a:r>
                <a:rPr lang="en-US" altLang="en-US" sz="1600" dirty="0" err="1">
                  <a:solidFill>
                    <a:srgbClr val="000000"/>
                  </a:solidFill>
                  <a:latin typeface="Consolas" panose="020B0609020204030204" pitchFamily="49" charset="0"/>
                </a:rPr>
                <a:t>nginx</a:t>
              </a:r>
              <a:r>
                <a:rPr lang="en-US" altLang="en-US" sz="1600" dirty="0">
                  <a:solidFill>
                    <a:srgbClr val="000000"/>
                  </a:solidFill>
                  <a:latin typeface="Consolas" panose="020B0609020204030204" pitchFamily="49" charset="0"/>
                </a:rPr>
                <a:t> </a:t>
              </a:r>
              <a:endParaRPr lang="en-US" altLang="en-US" sz="1600" dirty="0" smtClean="0">
                <a:solidFill>
                  <a:srgbClr val="000000"/>
                </a:solidFill>
                <a:latin typeface="Consolas" panose="020B0609020204030204" pitchFamily="49" charset="0"/>
              </a:endParaRPr>
            </a:p>
            <a:p>
              <a:pPr lvl="0" eaLnBrk="0" fontAlgn="base" hangingPunct="0">
                <a:spcBef>
                  <a:spcPct val="0"/>
                </a:spcBef>
                <a:spcAft>
                  <a:spcPct val="0"/>
                </a:spcAft>
              </a:pPr>
              <a:r>
                <a:rPr lang="en-US" altLang="en-US" sz="1600" dirty="0">
                  <a:solidFill>
                    <a:srgbClr val="000000"/>
                  </a:solidFill>
                  <a:latin typeface="Consolas" panose="020B0609020204030204" pitchFamily="49" charset="0"/>
                </a:rPr>
                <a:t> </a:t>
              </a:r>
              <a:r>
                <a:rPr lang="en-US" altLang="en-US" sz="1600" dirty="0" smtClean="0">
                  <a:solidFill>
                    <a:srgbClr val="000000"/>
                  </a:solidFill>
                  <a:latin typeface="Consolas" panose="020B0609020204030204" pitchFamily="49" charset="0"/>
                </a:rPr>
                <a:t> </a:t>
              </a:r>
              <a:r>
                <a:rPr lang="en-US" altLang="en-US" sz="1600" dirty="0" smtClean="0">
                  <a:solidFill>
                    <a:srgbClr val="9A6E3A"/>
                  </a:solidFill>
                  <a:latin typeface="Consolas" panose="020B0609020204030204" pitchFamily="49" charset="0"/>
                </a:rPr>
                <a:t>-</a:t>
              </a:r>
              <a:r>
                <a:rPr lang="en-US" altLang="en-US" sz="1600" dirty="0" smtClean="0">
                  <a:solidFill>
                    <a:srgbClr val="000000"/>
                  </a:solidFill>
                  <a:latin typeface="Consolas" panose="020B0609020204030204" pitchFamily="49" charset="0"/>
                </a:rPr>
                <a:t> </a:t>
              </a:r>
              <a:r>
                <a:rPr lang="en-US" altLang="en-US" sz="1600" dirty="0">
                  <a:solidFill>
                    <a:srgbClr val="000000"/>
                  </a:solidFill>
                  <a:latin typeface="Consolas" panose="020B0609020204030204" pitchFamily="49" charset="0"/>
                </a:rPr>
                <a:t>bootstrap</a:t>
              </a:r>
              <a:r>
                <a:rPr lang="en-US" altLang="en-US" sz="1600" dirty="0">
                  <a:solidFill>
                    <a:srgbClr val="9A6E3A"/>
                  </a:solidFill>
                  <a:latin typeface="Consolas" panose="020B0609020204030204" pitchFamily="49" charset="0"/>
                </a:rPr>
                <a:t>-</a:t>
              </a:r>
              <a:r>
                <a:rPr lang="en-US" altLang="en-US" sz="1600" dirty="0">
                  <a:solidFill>
                    <a:srgbClr val="000000"/>
                  </a:solidFill>
                  <a:latin typeface="Consolas" panose="020B0609020204030204" pitchFamily="49" charset="0"/>
                </a:rPr>
                <a:t>app </a:t>
              </a:r>
              <a:endParaRPr lang="en-US" altLang="en-US" sz="1600" dirty="0" smtClean="0">
                <a:solidFill>
                  <a:srgbClr val="000000"/>
                </a:solidFill>
                <a:latin typeface="Consolas" panose="020B0609020204030204" pitchFamily="49" charset="0"/>
              </a:endParaRPr>
            </a:p>
            <a:p>
              <a:pPr lvl="0" eaLnBrk="0" fontAlgn="base" hangingPunct="0">
                <a:spcBef>
                  <a:spcPct val="0"/>
                </a:spcBef>
                <a:spcAft>
                  <a:spcPct val="0"/>
                </a:spcAft>
              </a:pPr>
              <a:r>
                <a:rPr lang="en-US" altLang="en-US" sz="1600" dirty="0">
                  <a:solidFill>
                    <a:srgbClr val="000000"/>
                  </a:solidFill>
                  <a:latin typeface="Consolas" panose="020B0609020204030204" pitchFamily="49" charset="0"/>
                </a:rPr>
                <a:t> </a:t>
              </a:r>
              <a:r>
                <a:rPr lang="en-US" altLang="en-US" sz="1600" dirty="0" smtClean="0">
                  <a:solidFill>
                    <a:srgbClr val="000000"/>
                  </a:solidFill>
                  <a:latin typeface="Consolas" panose="020B0609020204030204" pitchFamily="49" charset="0"/>
                </a:rPr>
                <a:t> </a:t>
              </a:r>
              <a:r>
                <a:rPr lang="en-US" altLang="en-US" sz="1600" dirty="0" smtClean="0">
                  <a:solidFill>
                    <a:srgbClr val="9A6E3A"/>
                  </a:solidFill>
                  <a:latin typeface="Consolas" panose="020B0609020204030204" pitchFamily="49" charset="0"/>
                </a:rPr>
                <a:t>-</a:t>
              </a:r>
              <a:r>
                <a:rPr lang="en-US" altLang="en-US" sz="1600" dirty="0" smtClean="0">
                  <a:solidFill>
                    <a:srgbClr val="000000"/>
                  </a:solidFill>
                  <a:latin typeface="Consolas" panose="020B0609020204030204" pitchFamily="49" charset="0"/>
                </a:rPr>
                <a:t> code</a:t>
              </a:r>
              <a:r>
                <a:rPr lang="en-US" altLang="en-US" sz="1600" dirty="0" smtClean="0">
                  <a:solidFill>
                    <a:srgbClr val="9A6E3A"/>
                  </a:solidFill>
                  <a:latin typeface="Consolas" panose="020B0609020204030204" pitchFamily="49" charset="0"/>
                </a:rPr>
                <a:t>-</a:t>
              </a:r>
              <a:r>
                <a:rPr lang="en-US" altLang="en-US" sz="1600" dirty="0" smtClean="0">
                  <a:solidFill>
                    <a:srgbClr val="000000"/>
                  </a:solidFill>
                  <a:latin typeface="Consolas" panose="020B0609020204030204" pitchFamily="49" charset="0"/>
                </a:rPr>
                <a:t>deploy</a:t>
              </a:r>
            </a:p>
            <a:p>
              <a:pPr lvl="0" eaLnBrk="0" fontAlgn="base" hangingPunct="0">
                <a:spcBef>
                  <a:spcPct val="0"/>
                </a:spcBef>
                <a:spcAft>
                  <a:spcPct val="0"/>
                </a:spcAft>
              </a:pPr>
              <a:r>
                <a:rPr lang="en-US" altLang="en-US" sz="1600" dirty="0" smtClean="0">
                  <a:solidFill>
                    <a:srgbClr val="000000"/>
                  </a:solidFill>
                  <a:latin typeface="Consolas" panose="020B0609020204030204" pitchFamily="49" charset="0"/>
                </a:rPr>
                <a:t> ### </a:t>
              </a:r>
              <a:r>
                <a:rPr lang="en-US" altLang="en-US" sz="1600" dirty="0">
                  <a:solidFill>
                    <a:srgbClr val="000000"/>
                  </a:solidFill>
                  <a:latin typeface="Consolas" panose="020B0609020204030204" pitchFamily="49" charset="0"/>
                </a:rPr>
                <a:t>handlers</a:t>
              </a:r>
              <a:r>
                <a:rPr lang="en-US" altLang="en-US" sz="1600" dirty="0" smtClean="0">
                  <a:solidFill>
                    <a:srgbClr val="999999"/>
                  </a:solidFill>
                  <a:latin typeface="Consolas" panose="020B0609020204030204" pitchFamily="49" charset="0"/>
                </a:rPr>
                <a:t>:</a:t>
              </a:r>
              <a:endParaRPr lang="en-US" altLang="en-US" sz="1600" dirty="0" smtClean="0">
                <a:solidFill>
                  <a:srgbClr val="000000"/>
                </a:solidFill>
                <a:latin typeface="Consolas" panose="020B0609020204030204" pitchFamily="49" charset="0"/>
              </a:endParaRPr>
            </a:p>
            <a:p>
              <a:pPr lvl="0" eaLnBrk="0" fontAlgn="base" hangingPunct="0">
                <a:spcBef>
                  <a:spcPct val="0"/>
                </a:spcBef>
                <a:spcAft>
                  <a:spcPct val="0"/>
                </a:spcAft>
              </a:pPr>
              <a:r>
                <a:rPr lang="en-US" altLang="en-US" sz="1600" dirty="0">
                  <a:solidFill>
                    <a:srgbClr val="000000"/>
                  </a:solidFill>
                  <a:latin typeface="Consolas" panose="020B0609020204030204" pitchFamily="49" charset="0"/>
                </a:rPr>
                <a:t> </a:t>
              </a:r>
              <a:r>
                <a:rPr lang="en-US" altLang="en-US" sz="1600" dirty="0" smtClean="0">
                  <a:solidFill>
                    <a:srgbClr val="000000"/>
                  </a:solidFill>
                  <a:latin typeface="Consolas" panose="020B0609020204030204" pitchFamily="49" charset="0"/>
                </a:rPr>
                <a:t> </a:t>
              </a:r>
              <a:r>
                <a:rPr lang="en-US" altLang="en-US" sz="1600" dirty="0" smtClean="0">
                  <a:solidFill>
                    <a:srgbClr val="9A6E3A"/>
                  </a:solidFill>
                  <a:latin typeface="Consolas" panose="020B0609020204030204" pitchFamily="49" charset="0"/>
                </a:rPr>
                <a:t>-</a:t>
              </a:r>
              <a:r>
                <a:rPr lang="en-US" altLang="en-US" sz="1600" dirty="0" smtClean="0">
                  <a:solidFill>
                    <a:srgbClr val="000000"/>
                  </a:solidFill>
                  <a:latin typeface="Consolas" panose="020B0609020204030204" pitchFamily="49" charset="0"/>
                </a:rPr>
                <a:t> </a:t>
              </a:r>
              <a:r>
                <a:rPr lang="en-US" altLang="en-US" sz="1600" dirty="0">
                  <a:solidFill>
                    <a:srgbClr val="000000"/>
                  </a:solidFill>
                  <a:latin typeface="Consolas" panose="020B0609020204030204" pitchFamily="49" charset="0"/>
                </a:rPr>
                <a:t>include</a:t>
              </a:r>
              <a:r>
                <a:rPr lang="en-US" altLang="en-US" sz="1600" dirty="0">
                  <a:solidFill>
                    <a:srgbClr val="999999"/>
                  </a:solidFill>
                  <a:latin typeface="Consolas" panose="020B0609020204030204" pitchFamily="49" charset="0"/>
                </a:rPr>
                <a:t>:</a:t>
              </a:r>
              <a:r>
                <a:rPr lang="en-US" altLang="en-US" sz="1600" dirty="0">
                  <a:solidFill>
                    <a:srgbClr val="000000"/>
                  </a:solidFill>
                  <a:latin typeface="Consolas" panose="020B0609020204030204" pitchFamily="49" charset="0"/>
                </a:rPr>
                <a:t> handlers</a:t>
              </a:r>
              <a:r>
                <a:rPr lang="en-US" altLang="en-US" sz="1600" dirty="0">
                  <a:solidFill>
                    <a:srgbClr val="9A6E3A"/>
                  </a:solidFill>
                  <a:latin typeface="Consolas" panose="020B0609020204030204" pitchFamily="49" charset="0"/>
                </a:rPr>
                <a:t>/</a:t>
              </a:r>
              <a:r>
                <a:rPr lang="en-US" altLang="en-US" sz="1600" dirty="0" err="1">
                  <a:solidFill>
                    <a:srgbClr val="000000"/>
                  </a:solidFill>
                  <a:latin typeface="Consolas" panose="020B0609020204030204" pitchFamily="49" charset="0"/>
                </a:rPr>
                <a:t>main</a:t>
              </a:r>
              <a:r>
                <a:rPr lang="en-US" altLang="en-US" sz="1600" dirty="0" err="1">
                  <a:solidFill>
                    <a:srgbClr val="999999"/>
                  </a:solidFill>
                  <a:latin typeface="Consolas" panose="020B0609020204030204" pitchFamily="49" charset="0"/>
                </a:rPr>
                <a:t>.</a:t>
              </a:r>
              <a:r>
                <a:rPr lang="en-US" altLang="en-US" sz="1600" dirty="0" err="1">
                  <a:solidFill>
                    <a:srgbClr val="000000"/>
                  </a:solidFill>
                  <a:latin typeface="Consolas" panose="020B0609020204030204" pitchFamily="49" charset="0"/>
                </a:rPr>
                <a:t>yml</a:t>
              </a:r>
              <a:r>
                <a:rPr lang="en-US" altLang="en-US" dirty="0"/>
                <a:t> </a:t>
              </a:r>
              <a:endParaRPr lang="en-US" altLang="en-US" sz="4000" dirty="0">
                <a:latin typeface="Arial" panose="020B0604020202020204" pitchFamily="34" charset="0"/>
              </a:endParaRPr>
            </a:p>
          </p:txBody>
        </p:sp>
      </p:grpSp>
      <p:pic>
        <p:nvPicPr>
          <p:cNvPr id="20" name="Afbeelding 19"/>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61637" y="92861"/>
            <a:ext cx="3114882" cy="592223"/>
          </a:xfrm>
          <a:prstGeom prst="rect">
            <a:avLst/>
          </a:prstGeom>
        </p:spPr>
      </p:pic>
      <p:sp>
        <p:nvSpPr>
          <p:cNvPr id="25" name="Tekstvak 24"/>
          <p:cNvSpPr txBox="1"/>
          <p:nvPr/>
        </p:nvSpPr>
        <p:spPr>
          <a:xfrm>
            <a:off x="3979401" y="6497057"/>
            <a:ext cx="3026791" cy="307777"/>
          </a:xfrm>
          <a:prstGeom prst="rect">
            <a:avLst/>
          </a:prstGeom>
          <a:noFill/>
        </p:spPr>
        <p:txBody>
          <a:bodyPr wrap="none" rtlCol="0">
            <a:spAutoFit/>
          </a:bodyPr>
          <a:lstStyle/>
          <a:p>
            <a:r>
              <a:rPr lang="nl-NL" sz="1400" dirty="0" smtClean="0">
                <a:solidFill>
                  <a:schemeClr val="bg1"/>
                </a:solidFill>
              </a:rPr>
              <a:t>Software development </a:t>
            </a:r>
            <a:r>
              <a:rPr lang="nl-NL" sz="1400" dirty="0" smtClean="0">
                <a:solidFill>
                  <a:srgbClr val="C00000"/>
                </a:solidFill>
              </a:rPr>
              <a:t>/</a:t>
            </a:r>
            <a:r>
              <a:rPr lang="nl-NL" sz="1400" dirty="0" smtClean="0">
                <a:solidFill>
                  <a:schemeClr val="bg1"/>
                </a:solidFill>
              </a:rPr>
              <a:t> QA &amp; </a:t>
            </a:r>
            <a:r>
              <a:rPr lang="nl-NL" sz="1400" dirty="0" err="1" smtClean="0">
                <a:solidFill>
                  <a:schemeClr val="bg1"/>
                </a:solidFill>
              </a:rPr>
              <a:t>testing</a:t>
            </a:r>
            <a:endParaRPr lang="nl-NL" sz="1400" dirty="0">
              <a:solidFill>
                <a:schemeClr val="bg1"/>
              </a:solidFill>
            </a:endParaRPr>
          </a:p>
        </p:txBody>
      </p:sp>
    </p:spTree>
    <p:extLst>
      <p:ext uri="{BB962C8B-B14F-4D97-AF65-F5344CB8AC3E}">
        <p14:creationId xmlns:p14="http://schemas.microsoft.com/office/powerpoint/2010/main" val="1763543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1" presetClass="entr" presetSubtype="0" fill="hold" nodeType="withEffect">
                                  <p:stCondLst>
                                    <p:cond delay="0"/>
                                  </p:stCondLst>
                                  <p:childTnLst>
                                    <p:set>
                                      <p:cBhvr>
                                        <p:cTn id="9" dur="1" fill="hold">
                                          <p:stCondLst>
                                            <p:cond delay="199"/>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1" presetClass="entr" presetSubtype="0" fill="hold" nodeType="withEffect">
                                  <p:stCondLst>
                                    <p:cond delay="0"/>
                                  </p:stCondLst>
                                  <p:childTnLst>
                                    <p:set>
                                      <p:cBhvr>
                                        <p:cTn id="16" dur="1" fill="hold">
                                          <p:stCondLst>
                                            <p:cond delay="199"/>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par>
                                <p:cTn id="22" presetID="1" presetClass="entr" presetSubtype="0" fill="hold" nodeType="withEffect">
                                  <p:stCondLst>
                                    <p:cond delay="0"/>
                                  </p:stCondLst>
                                  <p:childTnLst>
                                    <p:set>
                                      <p:cBhvr>
                                        <p:cTn id="23" dur="1" fill="hold">
                                          <p:stCondLst>
                                            <p:cond delay="199"/>
                                          </p:stCondLst>
                                        </p:cTn>
                                        <p:tgtEl>
                                          <p:spTgt spid="1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0658" y="224640"/>
            <a:ext cx="5720256" cy="1323439"/>
          </a:xfrm>
          <a:prstGeom prst="rect">
            <a:avLst/>
          </a:prstGeom>
          <a:noFill/>
        </p:spPr>
        <p:txBody>
          <a:bodyPr wrap="square" rtlCol="0">
            <a:spAutoFit/>
          </a:bodyPr>
          <a:lstStyle/>
          <a:p>
            <a:r>
              <a:rPr lang="en-US" sz="4000" dirty="0" err="1" smtClean="0"/>
              <a:t>Ansible</a:t>
            </a:r>
            <a:r>
              <a:rPr lang="ru-RU" sz="4000" dirty="0" smtClean="0"/>
              <a:t>,</a:t>
            </a:r>
            <a:r>
              <a:rPr lang="en-US" sz="4000" dirty="0" smtClean="0"/>
              <a:t> Kubernetes &amp; Rancher</a:t>
            </a:r>
            <a:endParaRPr lang="en-US" sz="4000" dirty="0"/>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887" y="1832277"/>
            <a:ext cx="1424314" cy="1369743"/>
          </a:xfrm>
          <a:prstGeom prst="rect">
            <a:avLst/>
          </a:prstGeom>
        </p:spPr>
      </p:pic>
      <p:grpSp>
        <p:nvGrpSpPr>
          <p:cNvPr id="2" name="Group 1"/>
          <p:cNvGrpSpPr/>
          <p:nvPr/>
        </p:nvGrpSpPr>
        <p:grpSpPr>
          <a:xfrm>
            <a:off x="2566249" y="1654477"/>
            <a:ext cx="5409351" cy="2582243"/>
            <a:chOff x="3358729" y="1532557"/>
            <a:chExt cx="5409351" cy="2582243"/>
          </a:xfrm>
        </p:grpSpPr>
        <p:sp>
          <p:nvSpPr>
            <p:cNvPr id="25" name="Rounded Rectangle 24"/>
            <p:cNvSpPr/>
            <p:nvPr/>
          </p:nvSpPr>
          <p:spPr>
            <a:xfrm>
              <a:off x="3358729" y="1532557"/>
              <a:ext cx="4941992" cy="2094563"/>
            </a:xfrm>
            <a:prstGeom prst="roundRect">
              <a:avLst>
                <a:gd name="adj" fmla="val 5774"/>
              </a:avLst>
            </a:prstGeom>
            <a:ln w="28575">
              <a:solidFill>
                <a:srgbClr val="25344F"/>
              </a:solidFill>
              <a:prstDash val="solid"/>
            </a:ln>
          </p:spPr>
          <p:style>
            <a:lnRef idx="1">
              <a:schemeClr val="accent2"/>
            </a:lnRef>
            <a:fillRef idx="2">
              <a:schemeClr val="accent2"/>
            </a:fillRef>
            <a:effectRef idx="1">
              <a:schemeClr val="accent2"/>
            </a:effectRef>
            <a:fontRef idx="minor">
              <a:schemeClr val="dk1"/>
            </a:fontRef>
          </p:style>
          <p:txBody>
            <a:bodyPr lIns="0" tIns="0" rIns="0" bIns="0" rtlCol="0" anchor="b" anchorCtr="0"/>
            <a:lstStyle/>
            <a:p>
              <a:pPr algn="ctr"/>
              <a:r>
                <a:rPr lang="en-US" sz="1200" dirty="0" smtClean="0"/>
                <a:t>Node 1</a:t>
              </a:r>
            </a:p>
          </p:txBody>
        </p:sp>
        <p:sp>
          <p:nvSpPr>
            <p:cNvPr id="26" name="Rounded Rectangle 25"/>
            <p:cNvSpPr/>
            <p:nvPr/>
          </p:nvSpPr>
          <p:spPr>
            <a:xfrm>
              <a:off x="3612729" y="1776397"/>
              <a:ext cx="4941992" cy="2094563"/>
            </a:xfrm>
            <a:prstGeom prst="roundRect">
              <a:avLst>
                <a:gd name="adj" fmla="val 5774"/>
              </a:avLst>
            </a:prstGeom>
            <a:ln w="28575">
              <a:solidFill>
                <a:srgbClr val="25344F"/>
              </a:solidFill>
              <a:prstDash val="solid"/>
            </a:ln>
          </p:spPr>
          <p:style>
            <a:lnRef idx="1">
              <a:schemeClr val="accent2"/>
            </a:lnRef>
            <a:fillRef idx="2">
              <a:schemeClr val="accent2"/>
            </a:fillRef>
            <a:effectRef idx="1">
              <a:schemeClr val="accent2"/>
            </a:effectRef>
            <a:fontRef idx="minor">
              <a:schemeClr val="dk1"/>
            </a:fontRef>
          </p:style>
          <p:txBody>
            <a:bodyPr lIns="0" tIns="0" rIns="0" bIns="0" rtlCol="0" anchor="b" anchorCtr="0"/>
            <a:lstStyle/>
            <a:p>
              <a:pPr algn="ctr"/>
              <a:r>
                <a:rPr lang="en-US" sz="1200" dirty="0" smtClean="0"/>
                <a:t>Node 1</a:t>
              </a:r>
            </a:p>
          </p:txBody>
        </p:sp>
        <p:sp>
          <p:nvSpPr>
            <p:cNvPr id="27" name="Rounded Rectangle 26"/>
            <p:cNvSpPr/>
            <p:nvPr/>
          </p:nvSpPr>
          <p:spPr>
            <a:xfrm>
              <a:off x="3876889" y="2020237"/>
              <a:ext cx="4891191" cy="2094563"/>
            </a:xfrm>
            <a:prstGeom prst="roundRect">
              <a:avLst>
                <a:gd name="adj" fmla="val 5774"/>
              </a:avLst>
            </a:prstGeom>
            <a:ln w="28575">
              <a:solidFill>
                <a:srgbClr val="25344F"/>
              </a:solidFill>
              <a:prstDash val="solid"/>
            </a:ln>
          </p:spPr>
          <p:style>
            <a:lnRef idx="1">
              <a:schemeClr val="accent2"/>
            </a:lnRef>
            <a:fillRef idx="2">
              <a:schemeClr val="accent2"/>
            </a:fillRef>
            <a:effectRef idx="1">
              <a:schemeClr val="accent2"/>
            </a:effectRef>
            <a:fontRef idx="minor">
              <a:schemeClr val="dk1"/>
            </a:fontRef>
          </p:style>
          <p:txBody>
            <a:bodyPr lIns="0" tIns="0" rIns="0" bIns="0" rtlCol="0" anchor="b" anchorCtr="0"/>
            <a:lstStyle/>
            <a:p>
              <a:r>
                <a:rPr lang="en-US" sz="2400" dirty="0" smtClean="0"/>
                <a:t>     Node 1</a:t>
              </a:r>
            </a:p>
          </p:txBody>
        </p:sp>
        <p:pic>
          <p:nvPicPr>
            <p:cNvPr id="29" name="Picture 28"/>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4076717" y="2245360"/>
              <a:ext cx="1241778" cy="1473200"/>
            </a:xfrm>
            <a:prstGeom prst="rect">
              <a:avLst/>
            </a:prstGeom>
            <a:ln w="28575">
              <a:noFill/>
              <a:prstDash val="solid"/>
            </a:ln>
          </p:spPr>
        </p:pic>
      </p:grpSp>
      <p:sp>
        <p:nvSpPr>
          <p:cNvPr id="3" name="Rounded Rectangle 2"/>
          <p:cNvSpPr/>
          <p:nvPr/>
        </p:nvSpPr>
        <p:spPr>
          <a:xfrm>
            <a:off x="4736003" y="2413000"/>
            <a:ext cx="1005840" cy="138176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dirty="0" smtClean="0"/>
              <a:t>POD</a:t>
            </a:r>
            <a:endParaRPr lang="en-US" dirty="0"/>
          </a:p>
        </p:txBody>
      </p:sp>
      <p:sp>
        <p:nvSpPr>
          <p:cNvPr id="30" name="Rounded Rectangle 29"/>
          <p:cNvSpPr/>
          <p:nvPr/>
        </p:nvSpPr>
        <p:spPr>
          <a:xfrm>
            <a:off x="5238923" y="2531110"/>
            <a:ext cx="1005840" cy="138176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dirty="0" smtClean="0"/>
              <a:t>POD</a:t>
            </a:r>
            <a:endParaRPr lang="en-US" dirty="0"/>
          </a:p>
        </p:txBody>
      </p:sp>
      <p:sp>
        <p:nvSpPr>
          <p:cNvPr id="31" name="Rounded Rectangle 30"/>
          <p:cNvSpPr/>
          <p:nvPr/>
        </p:nvSpPr>
        <p:spPr>
          <a:xfrm>
            <a:off x="5830543" y="2413000"/>
            <a:ext cx="1005840" cy="138176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dirty="0" smtClean="0"/>
              <a:t>POD</a:t>
            </a:r>
            <a:endParaRPr lang="en-US" dirty="0"/>
          </a:p>
        </p:txBody>
      </p:sp>
      <p:sp>
        <p:nvSpPr>
          <p:cNvPr id="32" name="Rounded Rectangle 31"/>
          <p:cNvSpPr/>
          <p:nvPr/>
        </p:nvSpPr>
        <p:spPr>
          <a:xfrm>
            <a:off x="6335615" y="2531110"/>
            <a:ext cx="1005840" cy="138176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dirty="0" smtClean="0"/>
              <a:t>POD</a:t>
            </a:r>
            <a:endParaRPr lang="en-US" dirty="0"/>
          </a:p>
        </p:txBody>
      </p:sp>
      <p:grpSp>
        <p:nvGrpSpPr>
          <p:cNvPr id="8" name="Group 7"/>
          <p:cNvGrpSpPr/>
          <p:nvPr/>
        </p:nvGrpSpPr>
        <p:grpSpPr>
          <a:xfrm>
            <a:off x="4386356" y="4625673"/>
            <a:ext cx="2888373" cy="1959610"/>
            <a:chOff x="1043547" y="4441190"/>
            <a:chExt cx="2888373" cy="1959610"/>
          </a:xfrm>
        </p:grpSpPr>
        <p:sp>
          <p:nvSpPr>
            <p:cNvPr id="33" name="Rounded Rectangle 32"/>
            <p:cNvSpPr/>
            <p:nvPr/>
          </p:nvSpPr>
          <p:spPr>
            <a:xfrm>
              <a:off x="1043547" y="4441190"/>
              <a:ext cx="2888373" cy="195961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b" anchorCtr="0"/>
            <a:lstStyle/>
            <a:p>
              <a:r>
                <a:rPr lang="en-US" dirty="0" smtClean="0">
                  <a:solidFill>
                    <a:schemeClr val="bg1"/>
                  </a:solidFill>
                </a:rPr>
                <a:t>      POD</a:t>
              </a:r>
              <a:endParaRPr lang="en-US" dirty="0">
                <a:solidFill>
                  <a:schemeClr val="bg1"/>
                </a:solidFill>
              </a:endParaRPr>
            </a:p>
          </p:txBody>
        </p:sp>
        <p:grpSp>
          <p:nvGrpSpPr>
            <p:cNvPr id="34" name="Group 33"/>
            <p:cNvGrpSpPr/>
            <p:nvPr/>
          </p:nvGrpSpPr>
          <p:grpSpPr>
            <a:xfrm>
              <a:off x="2268476" y="4638452"/>
              <a:ext cx="1015761" cy="1321245"/>
              <a:chOff x="328342" y="2358673"/>
              <a:chExt cx="1795351" cy="2335292"/>
            </a:xfrm>
          </p:grpSpPr>
          <p:grpSp>
            <p:nvGrpSpPr>
              <p:cNvPr id="35" name="Group 34"/>
              <p:cNvGrpSpPr/>
              <p:nvPr/>
            </p:nvGrpSpPr>
            <p:grpSpPr>
              <a:xfrm>
                <a:off x="328347" y="2358673"/>
                <a:ext cx="1795346" cy="2335292"/>
                <a:chOff x="976398" y="1950478"/>
                <a:chExt cx="1795346" cy="2335292"/>
              </a:xfrm>
            </p:grpSpPr>
            <p:grpSp>
              <p:nvGrpSpPr>
                <p:cNvPr id="37" name="Group 36"/>
                <p:cNvGrpSpPr/>
                <p:nvPr/>
              </p:nvGrpSpPr>
              <p:grpSpPr>
                <a:xfrm>
                  <a:off x="976398" y="1950478"/>
                  <a:ext cx="1795346" cy="2335292"/>
                  <a:chOff x="1544242" y="2039688"/>
                  <a:chExt cx="1795346" cy="2335292"/>
                </a:xfrm>
              </p:grpSpPr>
              <p:grpSp>
                <p:nvGrpSpPr>
                  <p:cNvPr id="39" name="Group 38"/>
                  <p:cNvGrpSpPr/>
                  <p:nvPr/>
                </p:nvGrpSpPr>
                <p:grpSpPr>
                  <a:xfrm>
                    <a:off x="1544242" y="2039688"/>
                    <a:ext cx="1795346" cy="2335292"/>
                    <a:chOff x="1544242" y="2039688"/>
                    <a:chExt cx="1795346" cy="2335292"/>
                  </a:xfrm>
                </p:grpSpPr>
                <p:sp>
                  <p:nvSpPr>
                    <p:cNvPr id="41" name="Rounded Rectangle 40"/>
                    <p:cNvSpPr/>
                    <p:nvPr/>
                  </p:nvSpPr>
                  <p:spPr>
                    <a:xfrm>
                      <a:off x="1544242" y="2039688"/>
                      <a:ext cx="1795346" cy="2330605"/>
                    </a:xfrm>
                    <a:prstGeom prst="roundRect">
                      <a:avLst/>
                    </a:prstGeom>
                    <a:ln w="76200">
                      <a:solidFill>
                        <a:srgbClr val="25344F"/>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bg1"/>
                        </a:solidFill>
                      </a:endParaRPr>
                    </a:p>
                  </p:txBody>
                </p:sp>
                <p:sp>
                  <p:nvSpPr>
                    <p:cNvPr id="42" name="Rounded Rectangle 41"/>
                    <p:cNvSpPr/>
                    <p:nvPr/>
                  </p:nvSpPr>
                  <p:spPr>
                    <a:xfrm>
                      <a:off x="1544242" y="3563812"/>
                      <a:ext cx="1795346" cy="811168"/>
                    </a:xfrm>
                    <a:prstGeom prst="roundRect">
                      <a:avLst>
                        <a:gd name="adj" fmla="val 31556"/>
                      </a:avLst>
                    </a:prstGeom>
                    <a:solidFill>
                      <a:srgbClr val="374D76"/>
                    </a:solidFill>
                    <a:ln>
                      <a:noFill/>
                    </a:ln>
                    <a:effectLst/>
                    <a:scene3d>
                      <a:camera prst="orthographicFront">
                        <a:rot lat="0" lon="0" rev="0"/>
                      </a:camera>
                      <a:lightRig rig="threePt" dir="t">
                        <a:rot lat="0" lon="0" rev="19800000"/>
                      </a:lightRig>
                    </a:scene3d>
                    <a:sp3d prstMaterial="flat"/>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600" dirty="0" smtClean="0">
                          <a:solidFill>
                            <a:schemeClr val="bg1"/>
                          </a:solidFill>
                        </a:rPr>
                        <a:t>server</a:t>
                      </a:r>
                      <a:endParaRPr lang="en-US" sz="1600" dirty="0">
                        <a:solidFill>
                          <a:schemeClr val="bg1"/>
                        </a:solidFill>
                      </a:endParaRPr>
                    </a:p>
                  </p:txBody>
                </p:sp>
              </p:grpSp>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1346" y="2283615"/>
                    <a:ext cx="1221138" cy="1049200"/>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pic>
            </p:grpSp>
            <p:sp>
              <p:nvSpPr>
                <p:cNvPr id="38" name="Rectangle 37"/>
                <p:cNvSpPr/>
                <p:nvPr/>
              </p:nvSpPr>
              <p:spPr>
                <a:xfrm>
                  <a:off x="1013794" y="3460940"/>
                  <a:ext cx="1744837" cy="296582"/>
                </a:xfrm>
                <a:prstGeom prst="rect">
                  <a:avLst/>
                </a:prstGeom>
                <a:solidFill>
                  <a:srgbClr val="374D76"/>
                </a:solidFill>
                <a:ln>
                  <a:noFill/>
                </a:ln>
                <a:effectLst/>
                <a:scene3d>
                  <a:camera prst="orthographicFront">
                    <a:rot lat="0" lon="0" rev="0"/>
                  </a:camera>
                  <a:lightRig rig="threePt" dir="t">
                    <a:rot lat="0" lon="0" rev="19800000"/>
                  </a:lightRig>
                </a:scene3d>
                <a:sp3d prstMaterial="fla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schemeClr val="bg1"/>
                    </a:solidFill>
                  </a:endParaRPr>
                </a:p>
              </p:txBody>
            </p:sp>
          </p:grpSp>
          <p:sp>
            <p:nvSpPr>
              <p:cNvPr id="36" name="Rounded Rectangle 35"/>
              <p:cNvSpPr/>
              <p:nvPr/>
            </p:nvSpPr>
            <p:spPr>
              <a:xfrm>
                <a:off x="328342" y="2359593"/>
                <a:ext cx="1795346" cy="2330605"/>
              </a:xfrm>
              <a:prstGeom prst="roundRect">
                <a:avLst/>
              </a:prstGeom>
              <a:noFill/>
              <a:ln w="76200">
                <a:solidFill>
                  <a:srgbClr val="374C75"/>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bg1"/>
                  </a:solidFill>
                </a:endParaRPr>
              </a:p>
            </p:txBody>
          </p:sp>
        </p:grpSp>
        <p:grpSp>
          <p:nvGrpSpPr>
            <p:cNvPr id="43" name="Group 42"/>
            <p:cNvGrpSpPr/>
            <p:nvPr/>
          </p:nvGrpSpPr>
          <p:grpSpPr>
            <a:xfrm>
              <a:off x="2430915" y="4756973"/>
              <a:ext cx="1015761" cy="1321245"/>
              <a:chOff x="328342" y="2358673"/>
              <a:chExt cx="1795351" cy="2335292"/>
            </a:xfrm>
          </p:grpSpPr>
          <p:grpSp>
            <p:nvGrpSpPr>
              <p:cNvPr id="44" name="Group 43"/>
              <p:cNvGrpSpPr/>
              <p:nvPr/>
            </p:nvGrpSpPr>
            <p:grpSpPr>
              <a:xfrm>
                <a:off x="328347" y="2358673"/>
                <a:ext cx="1795346" cy="2335292"/>
                <a:chOff x="976398" y="1950478"/>
                <a:chExt cx="1795346" cy="2335292"/>
              </a:xfrm>
            </p:grpSpPr>
            <p:grpSp>
              <p:nvGrpSpPr>
                <p:cNvPr id="46" name="Group 45"/>
                <p:cNvGrpSpPr/>
                <p:nvPr/>
              </p:nvGrpSpPr>
              <p:grpSpPr>
                <a:xfrm>
                  <a:off x="976398" y="1950478"/>
                  <a:ext cx="1795346" cy="2335292"/>
                  <a:chOff x="1544242" y="2039688"/>
                  <a:chExt cx="1795346" cy="2335292"/>
                </a:xfrm>
              </p:grpSpPr>
              <p:grpSp>
                <p:nvGrpSpPr>
                  <p:cNvPr id="48" name="Group 47"/>
                  <p:cNvGrpSpPr/>
                  <p:nvPr/>
                </p:nvGrpSpPr>
                <p:grpSpPr>
                  <a:xfrm>
                    <a:off x="1544242" y="2039688"/>
                    <a:ext cx="1795346" cy="2335292"/>
                    <a:chOff x="1544242" y="2039688"/>
                    <a:chExt cx="1795346" cy="2335292"/>
                  </a:xfrm>
                </p:grpSpPr>
                <p:sp>
                  <p:nvSpPr>
                    <p:cNvPr id="50" name="Rounded Rectangle 49"/>
                    <p:cNvSpPr/>
                    <p:nvPr/>
                  </p:nvSpPr>
                  <p:spPr>
                    <a:xfrm>
                      <a:off x="1544242" y="2039688"/>
                      <a:ext cx="1795346" cy="2330605"/>
                    </a:xfrm>
                    <a:prstGeom prst="roundRect">
                      <a:avLst/>
                    </a:prstGeom>
                    <a:ln w="76200">
                      <a:solidFill>
                        <a:srgbClr val="25344F"/>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bg1"/>
                        </a:solidFill>
                      </a:endParaRPr>
                    </a:p>
                  </p:txBody>
                </p:sp>
                <p:sp>
                  <p:nvSpPr>
                    <p:cNvPr id="51" name="Rounded Rectangle 50"/>
                    <p:cNvSpPr/>
                    <p:nvPr/>
                  </p:nvSpPr>
                  <p:spPr>
                    <a:xfrm>
                      <a:off x="1544242" y="3563812"/>
                      <a:ext cx="1795346" cy="811168"/>
                    </a:xfrm>
                    <a:prstGeom prst="roundRect">
                      <a:avLst>
                        <a:gd name="adj" fmla="val 31556"/>
                      </a:avLst>
                    </a:prstGeom>
                    <a:solidFill>
                      <a:srgbClr val="374D76"/>
                    </a:solidFill>
                    <a:ln>
                      <a:noFill/>
                    </a:ln>
                    <a:effectLst/>
                    <a:scene3d>
                      <a:camera prst="orthographicFront">
                        <a:rot lat="0" lon="0" rev="0"/>
                      </a:camera>
                      <a:lightRig rig="threePt" dir="t">
                        <a:rot lat="0" lon="0" rev="19800000"/>
                      </a:lightRig>
                    </a:scene3d>
                    <a:sp3d prstMaterial="flat"/>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600" dirty="0" smtClean="0">
                          <a:solidFill>
                            <a:schemeClr val="bg1"/>
                          </a:solidFill>
                        </a:rPr>
                        <a:t>server</a:t>
                      </a:r>
                      <a:endParaRPr lang="en-US" sz="1600" dirty="0">
                        <a:solidFill>
                          <a:schemeClr val="bg1"/>
                        </a:solidFill>
                      </a:endParaRPr>
                    </a:p>
                  </p:txBody>
                </p:sp>
              </p:grpSp>
              <p:pic>
                <p:nvPicPr>
                  <p:cNvPr id="49" name="Picture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1346" y="2283615"/>
                    <a:ext cx="1221138" cy="1049200"/>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pic>
            </p:grpSp>
            <p:sp>
              <p:nvSpPr>
                <p:cNvPr id="47" name="Rectangle 46"/>
                <p:cNvSpPr/>
                <p:nvPr/>
              </p:nvSpPr>
              <p:spPr>
                <a:xfrm>
                  <a:off x="1013794" y="3460940"/>
                  <a:ext cx="1744837" cy="296582"/>
                </a:xfrm>
                <a:prstGeom prst="rect">
                  <a:avLst/>
                </a:prstGeom>
                <a:solidFill>
                  <a:srgbClr val="374D76"/>
                </a:solidFill>
                <a:ln>
                  <a:noFill/>
                </a:ln>
                <a:effectLst/>
                <a:scene3d>
                  <a:camera prst="orthographicFront">
                    <a:rot lat="0" lon="0" rev="0"/>
                  </a:camera>
                  <a:lightRig rig="threePt" dir="t">
                    <a:rot lat="0" lon="0" rev="19800000"/>
                  </a:lightRig>
                </a:scene3d>
                <a:sp3d prstMaterial="fla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schemeClr val="bg1"/>
                    </a:solidFill>
                  </a:endParaRPr>
                </a:p>
              </p:txBody>
            </p:sp>
          </p:grpSp>
          <p:sp>
            <p:nvSpPr>
              <p:cNvPr id="45" name="Rounded Rectangle 44"/>
              <p:cNvSpPr/>
              <p:nvPr/>
            </p:nvSpPr>
            <p:spPr>
              <a:xfrm>
                <a:off x="328342" y="2359593"/>
                <a:ext cx="1795346" cy="2330605"/>
              </a:xfrm>
              <a:prstGeom prst="roundRect">
                <a:avLst/>
              </a:prstGeom>
              <a:noFill/>
              <a:ln w="76200">
                <a:solidFill>
                  <a:srgbClr val="374C75"/>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bg1"/>
                  </a:solidFill>
                </a:endParaRPr>
              </a:p>
            </p:txBody>
          </p:sp>
        </p:grpSp>
        <p:grpSp>
          <p:nvGrpSpPr>
            <p:cNvPr id="52" name="Group 51"/>
            <p:cNvGrpSpPr/>
            <p:nvPr/>
          </p:nvGrpSpPr>
          <p:grpSpPr>
            <a:xfrm>
              <a:off x="2632905" y="4894980"/>
              <a:ext cx="1015761" cy="1321245"/>
              <a:chOff x="328342" y="2358673"/>
              <a:chExt cx="1795351" cy="2335292"/>
            </a:xfrm>
          </p:grpSpPr>
          <p:grpSp>
            <p:nvGrpSpPr>
              <p:cNvPr id="53" name="Group 52"/>
              <p:cNvGrpSpPr/>
              <p:nvPr/>
            </p:nvGrpSpPr>
            <p:grpSpPr>
              <a:xfrm>
                <a:off x="328347" y="2358673"/>
                <a:ext cx="1795346" cy="2335292"/>
                <a:chOff x="976398" y="1950478"/>
                <a:chExt cx="1795346" cy="2335292"/>
              </a:xfrm>
            </p:grpSpPr>
            <p:grpSp>
              <p:nvGrpSpPr>
                <p:cNvPr id="55" name="Group 54"/>
                <p:cNvGrpSpPr/>
                <p:nvPr/>
              </p:nvGrpSpPr>
              <p:grpSpPr>
                <a:xfrm>
                  <a:off x="976398" y="1950478"/>
                  <a:ext cx="1795346" cy="2335292"/>
                  <a:chOff x="1544242" y="2039688"/>
                  <a:chExt cx="1795346" cy="2335292"/>
                </a:xfrm>
              </p:grpSpPr>
              <p:grpSp>
                <p:nvGrpSpPr>
                  <p:cNvPr id="57" name="Group 56"/>
                  <p:cNvGrpSpPr/>
                  <p:nvPr/>
                </p:nvGrpSpPr>
                <p:grpSpPr>
                  <a:xfrm>
                    <a:off x="1544242" y="2039688"/>
                    <a:ext cx="1795346" cy="2335292"/>
                    <a:chOff x="1544242" y="2039688"/>
                    <a:chExt cx="1795346" cy="2335292"/>
                  </a:xfrm>
                </p:grpSpPr>
                <p:sp>
                  <p:nvSpPr>
                    <p:cNvPr id="59" name="Rounded Rectangle 58"/>
                    <p:cNvSpPr/>
                    <p:nvPr/>
                  </p:nvSpPr>
                  <p:spPr>
                    <a:xfrm>
                      <a:off x="1544242" y="2039688"/>
                      <a:ext cx="1795346" cy="2330605"/>
                    </a:xfrm>
                    <a:prstGeom prst="roundRect">
                      <a:avLst/>
                    </a:prstGeom>
                    <a:ln w="76200">
                      <a:solidFill>
                        <a:srgbClr val="25344F"/>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bg1"/>
                        </a:solidFill>
                      </a:endParaRPr>
                    </a:p>
                  </p:txBody>
                </p:sp>
                <p:sp>
                  <p:nvSpPr>
                    <p:cNvPr id="60" name="Rounded Rectangle 59"/>
                    <p:cNvSpPr/>
                    <p:nvPr/>
                  </p:nvSpPr>
                  <p:spPr>
                    <a:xfrm>
                      <a:off x="1544242" y="3563812"/>
                      <a:ext cx="1795346" cy="811168"/>
                    </a:xfrm>
                    <a:prstGeom prst="roundRect">
                      <a:avLst>
                        <a:gd name="adj" fmla="val 31556"/>
                      </a:avLst>
                    </a:prstGeom>
                    <a:solidFill>
                      <a:srgbClr val="374D76"/>
                    </a:solidFill>
                    <a:ln>
                      <a:noFill/>
                    </a:ln>
                    <a:effectLst/>
                    <a:scene3d>
                      <a:camera prst="orthographicFront">
                        <a:rot lat="0" lon="0" rev="0"/>
                      </a:camera>
                      <a:lightRig rig="threePt" dir="t">
                        <a:rot lat="0" lon="0" rev="19800000"/>
                      </a:lightRig>
                    </a:scene3d>
                    <a:sp3d prstMaterial="flat"/>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600" dirty="0" smtClean="0">
                          <a:solidFill>
                            <a:schemeClr val="bg1"/>
                          </a:solidFill>
                        </a:rPr>
                        <a:t>server</a:t>
                      </a:r>
                      <a:endParaRPr lang="en-US" sz="1600" dirty="0">
                        <a:solidFill>
                          <a:schemeClr val="bg1"/>
                        </a:solidFill>
                      </a:endParaRPr>
                    </a:p>
                  </p:txBody>
                </p:sp>
              </p:grpSp>
              <p:pic>
                <p:nvPicPr>
                  <p:cNvPr id="58" name="Picture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1346" y="2283615"/>
                    <a:ext cx="1221138" cy="1049200"/>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pic>
            </p:grpSp>
            <p:sp>
              <p:nvSpPr>
                <p:cNvPr id="56" name="Rectangle 55"/>
                <p:cNvSpPr/>
                <p:nvPr/>
              </p:nvSpPr>
              <p:spPr>
                <a:xfrm>
                  <a:off x="1013794" y="3460940"/>
                  <a:ext cx="1744837" cy="296582"/>
                </a:xfrm>
                <a:prstGeom prst="rect">
                  <a:avLst/>
                </a:prstGeom>
                <a:solidFill>
                  <a:srgbClr val="374D76"/>
                </a:solidFill>
                <a:ln>
                  <a:noFill/>
                </a:ln>
                <a:effectLst/>
                <a:scene3d>
                  <a:camera prst="orthographicFront">
                    <a:rot lat="0" lon="0" rev="0"/>
                  </a:camera>
                  <a:lightRig rig="threePt" dir="t">
                    <a:rot lat="0" lon="0" rev="19800000"/>
                  </a:lightRig>
                </a:scene3d>
                <a:sp3d prstMaterial="fla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schemeClr val="bg1"/>
                    </a:solidFill>
                  </a:endParaRPr>
                </a:p>
              </p:txBody>
            </p:sp>
          </p:grpSp>
          <p:sp>
            <p:nvSpPr>
              <p:cNvPr id="54" name="Rounded Rectangle 53"/>
              <p:cNvSpPr/>
              <p:nvPr/>
            </p:nvSpPr>
            <p:spPr>
              <a:xfrm>
                <a:off x="328342" y="2359593"/>
                <a:ext cx="1795346" cy="2330605"/>
              </a:xfrm>
              <a:prstGeom prst="roundRect">
                <a:avLst/>
              </a:prstGeom>
              <a:noFill/>
              <a:ln w="76200">
                <a:solidFill>
                  <a:srgbClr val="374C75"/>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bg1"/>
                  </a:solidFill>
                </a:endParaRPr>
              </a:p>
            </p:txBody>
          </p:sp>
        </p:grpSp>
      </p:grpSp>
      <p:cxnSp>
        <p:nvCxnSpPr>
          <p:cNvPr id="14" name="Straight Arrow Connector 13"/>
          <p:cNvCxnSpPr>
            <a:stCxn id="30" idx="2"/>
          </p:cNvCxnSpPr>
          <p:nvPr/>
        </p:nvCxnSpPr>
        <p:spPr>
          <a:xfrm>
            <a:off x="5741843" y="3912870"/>
            <a:ext cx="0" cy="59469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49367" y="4210216"/>
            <a:ext cx="2105025" cy="2105025"/>
          </a:xfrm>
          <a:prstGeom prst="rect">
            <a:avLst/>
          </a:prstGeom>
        </p:spPr>
      </p:pic>
      <p:pic>
        <p:nvPicPr>
          <p:cNvPr id="61" name="Picture 6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07034" y="1312862"/>
            <a:ext cx="2447925" cy="2200275"/>
          </a:xfrm>
          <a:prstGeom prst="rect">
            <a:avLst/>
          </a:prstGeom>
        </p:spPr>
      </p:pic>
      <p:pic>
        <p:nvPicPr>
          <p:cNvPr id="62" name="Picture 6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34604" y="4122200"/>
            <a:ext cx="1914525" cy="1914525"/>
          </a:xfrm>
          <a:prstGeom prst="rect">
            <a:avLst/>
          </a:prstGeom>
        </p:spPr>
      </p:pic>
      <p:pic>
        <p:nvPicPr>
          <p:cNvPr id="63" name="Afbeelding 62"/>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61637" y="92861"/>
            <a:ext cx="3114882" cy="592223"/>
          </a:xfrm>
          <a:prstGeom prst="rect">
            <a:avLst/>
          </a:prstGeom>
        </p:spPr>
      </p:pic>
      <p:sp>
        <p:nvSpPr>
          <p:cNvPr id="64" name="Tekstvak 63"/>
          <p:cNvSpPr txBox="1"/>
          <p:nvPr/>
        </p:nvSpPr>
        <p:spPr>
          <a:xfrm>
            <a:off x="3979401" y="6497057"/>
            <a:ext cx="3026791" cy="307777"/>
          </a:xfrm>
          <a:prstGeom prst="rect">
            <a:avLst/>
          </a:prstGeom>
          <a:noFill/>
        </p:spPr>
        <p:txBody>
          <a:bodyPr wrap="none" rtlCol="0">
            <a:spAutoFit/>
          </a:bodyPr>
          <a:lstStyle/>
          <a:p>
            <a:r>
              <a:rPr lang="nl-NL" sz="1400" dirty="0" smtClean="0">
                <a:solidFill>
                  <a:schemeClr val="bg1"/>
                </a:solidFill>
              </a:rPr>
              <a:t>Software development </a:t>
            </a:r>
            <a:r>
              <a:rPr lang="nl-NL" sz="1400" dirty="0" smtClean="0">
                <a:solidFill>
                  <a:srgbClr val="C00000"/>
                </a:solidFill>
              </a:rPr>
              <a:t>/</a:t>
            </a:r>
            <a:r>
              <a:rPr lang="nl-NL" sz="1400" dirty="0" smtClean="0">
                <a:solidFill>
                  <a:schemeClr val="bg1"/>
                </a:solidFill>
              </a:rPr>
              <a:t> QA &amp; </a:t>
            </a:r>
            <a:r>
              <a:rPr lang="nl-NL" sz="1400" dirty="0" err="1" smtClean="0">
                <a:solidFill>
                  <a:schemeClr val="bg1"/>
                </a:solidFill>
              </a:rPr>
              <a:t>testing</a:t>
            </a:r>
            <a:endParaRPr lang="nl-NL" sz="1400" dirty="0">
              <a:solidFill>
                <a:schemeClr val="bg1"/>
              </a:solidFill>
            </a:endParaRPr>
          </a:p>
        </p:txBody>
      </p:sp>
    </p:spTree>
    <p:extLst>
      <p:ext uri="{BB962C8B-B14F-4D97-AF65-F5344CB8AC3E}">
        <p14:creationId xmlns:p14="http://schemas.microsoft.com/office/powerpoint/2010/main" val="370672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fade">
                                      <p:cBhvr>
                                        <p:cTn id="20" dur="500"/>
                                        <p:tgtEl>
                                          <p:spTgt spid="6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fade">
                                      <p:cBhvr>
                                        <p:cTn id="25"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1011;p85"/>
          <p:cNvSpPr txBox="1">
            <a:spLocks/>
          </p:cNvSpPr>
          <p:nvPr/>
        </p:nvSpPr>
        <p:spPr>
          <a:xfrm>
            <a:off x="540690" y="555950"/>
            <a:ext cx="9904214" cy="5891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CC4125"/>
              </a:buClr>
              <a:buSzPts val="2800"/>
              <a:buFont typeface="Roboto Slab"/>
              <a:buNone/>
              <a:defRPr sz="2800" b="1" i="0" u="none" strike="noStrike" cap="none">
                <a:solidFill>
                  <a:srgbClr val="CC4125"/>
                </a:solidFill>
                <a:latin typeface="Roboto Slab"/>
                <a:ea typeface="Roboto Slab"/>
                <a:cs typeface="Roboto Slab"/>
                <a:sym typeface="Roboto Slab"/>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CC4125"/>
              </a:buClr>
              <a:buSzPts val="2800"/>
              <a:buFont typeface="Roboto Slab"/>
              <a:buNone/>
              <a:tabLst/>
              <a:defRPr/>
            </a:pPr>
            <a:r>
              <a:rPr lang="en-GB" kern="0" noProof="0" dirty="0" smtClean="0">
                <a:solidFill>
                  <a:srgbClr val="FF0000"/>
                </a:solidFill>
                <a:latin typeface="+mj-lt"/>
              </a:rPr>
              <a:t>Das Portfolio des </a:t>
            </a:r>
            <a:r>
              <a:rPr lang="en-GB" kern="0" noProof="0" dirty="0" err="1" smtClean="0">
                <a:solidFill>
                  <a:srgbClr val="FF0000"/>
                </a:solidFill>
                <a:latin typeface="+mj-lt"/>
              </a:rPr>
              <a:t>Kunden</a:t>
            </a:r>
            <a:endParaRPr kumimoji="0" lang="en-GB" sz="2800" b="1" i="0" u="none" strike="noStrike" kern="0" cap="none" spc="0" normalizeH="0" baseline="0" noProof="0" dirty="0" smtClean="0">
              <a:ln>
                <a:noFill/>
              </a:ln>
              <a:solidFill>
                <a:schemeClr val="tx1"/>
              </a:solidFill>
              <a:effectLst/>
              <a:uLnTx/>
              <a:uFillTx/>
              <a:latin typeface="+mj-lt"/>
              <a:ea typeface="Roboto Slab"/>
              <a:sym typeface="Roboto Slab"/>
            </a:endParaRPr>
          </a:p>
        </p:txBody>
      </p:sp>
      <p:cxnSp>
        <p:nvCxnSpPr>
          <p:cNvPr id="27" name="Straight Connector 26"/>
          <p:cNvCxnSpPr/>
          <p:nvPr/>
        </p:nvCxnSpPr>
        <p:spPr>
          <a:xfrm flipV="1">
            <a:off x="645341" y="1130291"/>
            <a:ext cx="3417207" cy="974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155624" y="2071407"/>
            <a:ext cx="2763554" cy="461665"/>
          </a:xfrm>
          <a:prstGeom prst="rect">
            <a:avLst/>
          </a:prstGeom>
          <a:noFill/>
        </p:spPr>
        <p:txBody>
          <a:bodyPr wrap="square" rtlCol="0">
            <a:spAutoFit/>
          </a:bodyPr>
          <a:lstStyle/>
          <a:p>
            <a:r>
              <a:rPr lang="en-GB" sz="2400" dirty="0" smtClean="0"/>
              <a:t>&gt;10000 </a:t>
            </a:r>
            <a:r>
              <a:rPr lang="en-GB" sz="2400" dirty="0" err="1" smtClean="0"/>
              <a:t>Nutzer</a:t>
            </a:r>
            <a:endParaRPr lang="en-US" sz="2400" dirty="0"/>
          </a:p>
        </p:txBody>
      </p:sp>
      <p:pic>
        <p:nvPicPr>
          <p:cNvPr id="2" name="Picture 1"/>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90137" y="1948589"/>
            <a:ext cx="1677576" cy="1073903"/>
          </a:xfrm>
          <a:prstGeom prst="rect">
            <a:avLst/>
          </a:prstGeom>
        </p:spPr>
      </p:pic>
      <p:pic>
        <p:nvPicPr>
          <p:cNvPr id="3" name="Picture 2"/>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316732" y="1880945"/>
            <a:ext cx="1143761" cy="1143761"/>
          </a:xfrm>
          <a:prstGeom prst="rect">
            <a:avLst/>
          </a:prstGeom>
        </p:spPr>
      </p:pic>
      <p:pic>
        <p:nvPicPr>
          <p:cNvPr id="9" name="Picture 8"/>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65091" y="3531501"/>
            <a:ext cx="1175566" cy="1468314"/>
          </a:xfrm>
          <a:prstGeom prst="rect">
            <a:avLst/>
          </a:prstGeom>
        </p:spPr>
      </p:pic>
      <p:sp>
        <p:nvSpPr>
          <p:cNvPr id="17" name="TextBox 16"/>
          <p:cNvSpPr txBox="1"/>
          <p:nvPr/>
        </p:nvSpPr>
        <p:spPr>
          <a:xfrm>
            <a:off x="2040657" y="2961399"/>
            <a:ext cx="482599" cy="707886"/>
          </a:xfrm>
          <a:prstGeom prst="rect">
            <a:avLst/>
          </a:prstGeom>
          <a:noFill/>
        </p:spPr>
        <p:txBody>
          <a:bodyPr wrap="square" rtlCol="0">
            <a:spAutoFit/>
          </a:bodyPr>
          <a:lstStyle/>
          <a:p>
            <a:r>
              <a:rPr lang="en-US" sz="4000" dirty="0" smtClean="0">
                <a:solidFill>
                  <a:schemeClr val="bg1"/>
                </a:solidFill>
              </a:rPr>
              <a:t>+</a:t>
            </a:r>
            <a:endParaRPr lang="en-US" sz="4000" dirty="0">
              <a:solidFill>
                <a:schemeClr val="bg1"/>
              </a:solidFill>
            </a:endParaRPr>
          </a:p>
        </p:txBody>
      </p:sp>
      <p:pic>
        <p:nvPicPr>
          <p:cNvPr id="15" name="Picture 14"/>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467713" y="3758123"/>
            <a:ext cx="726600" cy="968800"/>
          </a:xfrm>
          <a:prstGeom prst="rect">
            <a:avLst/>
          </a:prstGeom>
        </p:spPr>
      </p:pic>
      <p:grpSp>
        <p:nvGrpSpPr>
          <p:cNvPr id="19" name="Group 18"/>
          <p:cNvGrpSpPr/>
          <p:nvPr/>
        </p:nvGrpSpPr>
        <p:grpSpPr>
          <a:xfrm>
            <a:off x="6988238" y="1352419"/>
            <a:ext cx="1494356" cy="1299201"/>
            <a:chOff x="6771722" y="1954137"/>
            <a:chExt cx="1494356" cy="1299201"/>
          </a:xfrm>
        </p:grpSpPr>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71722" y="1954137"/>
              <a:ext cx="767798" cy="767798"/>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98280" y="1954137"/>
              <a:ext cx="767798" cy="767798"/>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5001" y="2485540"/>
              <a:ext cx="767798" cy="767798"/>
            </a:xfrm>
            <a:prstGeom prst="rect">
              <a:avLst/>
            </a:prstGeom>
          </p:spPr>
        </p:pic>
      </p:grpSp>
      <p:pic>
        <p:nvPicPr>
          <p:cNvPr id="20" name="Picture 19"/>
          <p:cNvPicPr>
            <a:picLocks noChangeAspect="1"/>
          </p:cNvPicPr>
          <p:nvPr/>
        </p:nvPicPr>
        <p:blipFill>
          <a:blip r:embed="rId8">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597525" y="2197938"/>
            <a:ext cx="1046754" cy="1046754"/>
          </a:xfrm>
          <a:prstGeom prst="rect">
            <a:avLst/>
          </a:prstGeom>
        </p:spPr>
      </p:pic>
      <p:grpSp>
        <p:nvGrpSpPr>
          <p:cNvPr id="26" name="Group 25"/>
          <p:cNvGrpSpPr/>
          <p:nvPr/>
        </p:nvGrpSpPr>
        <p:grpSpPr>
          <a:xfrm>
            <a:off x="9534698" y="1238338"/>
            <a:ext cx="1613574" cy="1500447"/>
            <a:chOff x="6055415" y="3661397"/>
            <a:chExt cx="1613574" cy="1500447"/>
          </a:xfrm>
        </p:grpSpPr>
        <p:pic>
          <p:nvPicPr>
            <p:cNvPr id="23" name="Picture 22"/>
            <p:cNvPicPr>
              <a:picLocks noChangeAspect="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844040" y="3669517"/>
              <a:ext cx="824949" cy="824949"/>
            </a:xfrm>
            <a:prstGeom prst="rect">
              <a:avLst/>
            </a:prstGeom>
          </p:spPr>
        </p:pic>
        <p:pic>
          <p:nvPicPr>
            <p:cNvPr id="29" name="Picture 28"/>
            <p:cNvPicPr>
              <a:picLocks noChangeAspect="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474304" y="4336895"/>
              <a:ext cx="824949" cy="824949"/>
            </a:xfrm>
            <a:prstGeom prst="rect">
              <a:avLst/>
            </a:prstGeom>
          </p:spPr>
        </p:pic>
        <p:pic>
          <p:nvPicPr>
            <p:cNvPr id="30" name="Picture 29"/>
            <p:cNvPicPr>
              <a:picLocks noChangeAspect="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055415" y="3661397"/>
              <a:ext cx="824949" cy="824949"/>
            </a:xfrm>
            <a:prstGeom prst="rect">
              <a:avLst/>
            </a:prstGeom>
          </p:spPr>
        </p:pic>
      </p:grpSp>
      <p:grpSp>
        <p:nvGrpSpPr>
          <p:cNvPr id="35" name="Group 34"/>
          <p:cNvGrpSpPr/>
          <p:nvPr/>
        </p:nvGrpSpPr>
        <p:grpSpPr>
          <a:xfrm>
            <a:off x="7679415" y="3030918"/>
            <a:ext cx="592079" cy="778929"/>
            <a:chOff x="6644920" y="4098173"/>
            <a:chExt cx="592079" cy="778929"/>
          </a:xfrm>
        </p:grpSpPr>
        <p:pic>
          <p:nvPicPr>
            <p:cNvPr id="31" name="Picture 30"/>
            <p:cNvPicPr>
              <a:picLocks noChangeAspect="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20128656">
              <a:off x="6644920" y="4098173"/>
              <a:ext cx="592079" cy="592079"/>
            </a:xfrm>
            <a:prstGeom prst="rect">
              <a:avLst/>
            </a:prstGeom>
          </p:spPr>
        </p:pic>
        <p:pic>
          <p:nvPicPr>
            <p:cNvPr id="34" name="Picture 33"/>
            <p:cNvPicPr>
              <a:picLocks noChangeAspect="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644920" y="4285023"/>
              <a:ext cx="592079" cy="592079"/>
            </a:xfrm>
            <a:prstGeom prst="rect">
              <a:avLst/>
            </a:prstGeom>
          </p:spPr>
        </p:pic>
      </p:grpSp>
      <p:grpSp>
        <p:nvGrpSpPr>
          <p:cNvPr id="38" name="Group 37"/>
          <p:cNvGrpSpPr/>
          <p:nvPr/>
        </p:nvGrpSpPr>
        <p:grpSpPr>
          <a:xfrm>
            <a:off x="9903070" y="3015775"/>
            <a:ext cx="1184158" cy="592079"/>
            <a:chOff x="9063886" y="3324475"/>
            <a:chExt cx="1184158" cy="592079"/>
          </a:xfrm>
        </p:grpSpPr>
        <p:pic>
          <p:nvPicPr>
            <p:cNvPr id="33" name="Picture 32"/>
            <p:cNvPicPr>
              <a:picLocks noChangeAspect="1"/>
            </p:cNvPicPr>
            <p:nvPr/>
          </p:nvPicPr>
          <p:blipFill>
            <a:blip r:embed="rId11" cstate="print">
              <a:lum bright="70000" contrast="-70000"/>
              <a:extLst>
                <a:ext uri="{28A0092B-C50C-407E-A947-70E740481C1C}">
                  <a14:useLocalDpi xmlns:a14="http://schemas.microsoft.com/office/drawing/2010/main" val="0"/>
                </a:ext>
              </a:extLst>
            </a:blip>
            <a:stretch>
              <a:fillRect/>
            </a:stretch>
          </p:blipFill>
          <p:spPr>
            <a:xfrm>
              <a:off x="9655965" y="3324475"/>
              <a:ext cx="592079" cy="592079"/>
            </a:xfrm>
            <a:prstGeom prst="rect">
              <a:avLst/>
            </a:prstGeom>
          </p:spPr>
        </p:pic>
        <p:pic>
          <p:nvPicPr>
            <p:cNvPr id="32" name="Picture 31"/>
            <p:cNvPicPr>
              <a:picLocks noChangeAspect="1"/>
            </p:cNvPicPr>
            <p:nvPr/>
          </p:nvPicPr>
          <p:blipFill>
            <a:blip r:embed="rId11" cstate="print">
              <a:lum bright="70000" contrast="-70000"/>
              <a:extLst>
                <a:ext uri="{28A0092B-C50C-407E-A947-70E740481C1C}">
                  <a14:useLocalDpi xmlns:a14="http://schemas.microsoft.com/office/drawing/2010/main" val="0"/>
                </a:ext>
              </a:extLst>
            </a:blip>
            <a:stretch>
              <a:fillRect/>
            </a:stretch>
          </p:blipFill>
          <p:spPr>
            <a:xfrm>
              <a:off x="9063886" y="3324475"/>
              <a:ext cx="592079" cy="592079"/>
            </a:xfrm>
            <a:prstGeom prst="rect">
              <a:avLst/>
            </a:prstGeom>
          </p:spPr>
        </p:pic>
      </p:grpSp>
      <p:pic>
        <p:nvPicPr>
          <p:cNvPr id="39" name="Picture 38"/>
          <p:cNvPicPr>
            <a:picLocks noChangeAspect="1"/>
          </p:cNvPicPr>
          <p:nvPr/>
        </p:nvPicPr>
        <p:blipFill>
          <a:blip r:embed="rId1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065846" y="3154353"/>
            <a:ext cx="1616111" cy="1616111"/>
          </a:xfrm>
          <a:prstGeom prst="rect">
            <a:avLst/>
          </a:prstGeom>
        </p:spPr>
      </p:pic>
      <p:pic>
        <p:nvPicPr>
          <p:cNvPr id="40" name="Picture 39"/>
          <p:cNvPicPr>
            <a:picLocks noChangeAspect="1"/>
          </p:cNvPicPr>
          <p:nvPr/>
        </p:nvPicPr>
        <p:blipFill>
          <a:blip r:embed="rId13" cstate="print">
            <a:lum bright="70000" contrast="-70000"/>
            <a:extLst>
              <a:ext uri="{28A0092B-C50C-407E-A947-70E740481C1C}">
                <a14:useLocalDpi xmlns:a14="http://schemas.microsoft.com/office/drawing/2010/main" val="0"/>
              </a:ext>
            </a:extLst>
          </a:blip>
          <a:stretch>
            <a:fillRect/>
          </a:stretch>
        </p:blipFill>
        <p:spPr>
          <a:xfrm>
            <a:off x="10275209" y="4216043"/>
            <a:ext cx="697030" cy="697030"/>
          </a:xfrm>
          <a:prstGeom prst="rect">
            <a:avLst/>
          </a:prstGeom>
        </p:spPr>
      </p:pic>
      <p:pic>
        <p:nvPicPr>
          <p:cNvPr id="42" name="Picture 41"/>
          <p:cNvPicPr>
            <a:picLocks noChangeAspect="1"/>
          </p:cNvPicPr>
          <p:nvPr/>
        </p:nvPicPr>
        <p:blipFill>
          <a:blip r:embed="rId1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575843" y="3987372"/>
            <a:ext cx="1645718" cy="1645718"/>
          </a:xfrm>
          <a:prstGeom prst="rect">
            <a:avLst/>
          </a:prstGeom>
        </p:spPr>
      </p:pic>
      <p:pic>
        <p:nvPicPr>
          <p:cNvPr id="43" name="Picture 4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880255" y="4688360"/>
            <a:ext cx="1057386" cy="1057386"/>
          </a:xfrm>
          <a:prstGeom prst="rect">
            <a:avLst/>
          </a:prstGeom>
        </p:spPr>
      </p:pic>
      <p:pic>
        <p:nvPicPr>
          <p:cNvPr id="44" name="Picture 43"/>
          <p:cNvPicPr>
            <a:picLocks noChangeAspect="1"/>
          </p:cNvPicPr>
          <p:nvPr/>
        </p:nvPicPr>
        <p:blipFill>
          <a:blip r:embed="rId16" cstate="print">
            <a:clrChange>
              <a:clrFrom>
                <a:srgbClr val="181818"/>
              </a:clrFrom>
              <a:clrTo>
                <a:srgbClr val="181818">
                  <a:alpha val="0"/>
                </a:srgbClr>
              </a:clrTo>
            </a:clrChange>
            <a:extLst>
              <a:ext uri="{28A0092B-C50C-407E-A947-70E740481C1C}">
                <a14:useLocalDpi xmlns:a14="http://schemas.microsoft.com/office/drawing/2010/main" val="0"/>
              </a:ext>
            </a:extLst>
          </a:blip>
          <a:stretch>
            <a:fillRect/>
          </a:stretch>
        </p:blipFill>
        <p:spPr>
          <a:xfrm>
            <a:off x="10186410" y="5145526"/>
            <a:ext cx="1660665" cy="1288384"/>
          </a:xfrm>
          <a:prstGeom prst="ellipse">
            <a:avLst/>
          </a:prstGeom>
          <a:ln>
            <a:noFill/>
          </a:ln>
          <a:effectLst>
            <a:softEdge rad="112500"/>
          </a:effectLst>
        </p:spPr>
      </p:pic>
      <p:pic>
        <p:nvPicPr>
          <p:cNvPr id="46" name="Picture 4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512926" y="5107429"/>
            <a:ext cx="1033029" cy="1288384"/>
          </a:xfrm>
          <a:prstGeom prst="rect">
            <a:avLst/>
          </a:prstGeom>
          <a:effectLst>
            <a:softEdge rad="88900"/>
          </a:effectLst>
        </p:spPr>
      </p:pic>
      <p:sp>
        <p:nvSpPr>
          <p:cNvPr id="47" name="TextBox 46"/>
          <p:cNvSpPr txBox="1"/>
          <p:nvPr/>
        </p:nvSpPr>
        <p:spPr>
          <a:xfrm>
            <a:off x="4155624" y="2720610"/>
            <a:ext cx="2763554" cy="830997"/>
          </a:xfrm>
          <a:prstGeom prst="rect">
            <a:avLst/>
          </a:prstGeom>
          <a:noFill/>
        </p:spPr>
        <p:txBody>
          <a:bodyPr wrap="square" rtlCol="0">
            <a:spAutoFit/>
          </a:bodyPr>
          <a:lstStyle/>
          <a:p>
            <a:r>
              <a:rPr lang="en-GB" sz="2400" dirty="0" smtClean="0"/>
              <a:t>&gt;800 connections</a:t>
            </a:r>
          </a:p>
          <a:p>
            <a:r>
              <a:rPr lang="en-GB" sz="2400" dirty="0" err="1" smtClean="0"/>
              <a:t>jeden</a:t>
            </a:r>
            <a:r>
              <a:rPr lang="en-GB" sz="2400" dirty="0" smtClean="0"/>
              <a:t> Morgen</a:t>
            </a:r>
            <a:endParaRPr lang="en-US" sz="2400" dirty="0"/>
          </a:p>
        </p:txBody>
      </p:sp>
      <p:sp>
        <p:nvSpPr>
          <p:cNvPr id="48" name="TextBox 47"/>
          <p:cNvSpPr txBox="1"/>
          <p:nvPr/>
        </p:nvSpPr>
        <p:spPr>
          <a:xfrm>
            <a:off x="4155624" y="3616239"/>
            <a:ext cx="2964712" cy="830997"/>
          </a:xfrm>
          <a:prstGeom prst="rect">
            <a:avLst/>
          </a:prstGeom>
          <a:noFill/>
        </p:spPr>
        <p:txBody>
          <a:bodyPr wrap="square" rtlCol="0">
            <a:spAutoFit/>
          </a:bodyPr>
          <a:lstStyle/>
          <a:p>
            <a:r>
              <a:rPr lang="ru-RU" sz="2400" dirty="0" smtClean="0"/>
              <a:t>0,1-1,5</a:t>
            </a:r>
            <a:r>
              <a:rPr lang="en-GB" sz="2400" dirty="0" smtClean="0"/>
              <a:t> GB data </a:t>
            </a:r>
            <a:r>
              <a:rPr lang="en-GB" sz="2400" dirty="0" err="1" smtClean="0"/>
              <a:t>jeden</a:t>
            </a:r>
            <a:r>
              <a:rPr lang="en-GB" sz="2400" dirty="0" smtClean="0"/>
              <a:t> Tag </a:t>
            </a:r>
            <a:r>
              <a:rPr lang="en-GB" sz="2400" dirty="0" err="1" smtClean="0"/>
              <a:t>generiert</a:t>
            </a:r>
            <a:endParaRPr lang="en-US" sz="2400" dirty="0"/>
          </a:p>
        </p:txBody>
      </p:sp>
      <p:pic>
        <p:nvPicPr>
          <p:cNvPr id="36" name="Afbeelding 35"/>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61637" y="92861"/>
            <a:ext cx="3114882" cy="592223"/>
          </a:xfrm>
          <a:prstGeom prst="rect">
            <a:avLst/>
          </a:prstGeom>
        </p:spPr>
      </p:pic>
      <p:sp>
        <p:nvSpPr>
          <p:cNvPr id="4" name="Tekstvak 3"/>
          <p:cNvSpPr txBox="1"/>
          <p:nvPr/>
        </p:nvSpPr>
        <p:spPr>
          <a:xfrm>
            <a:off x="3979401" y="6497057"/>
            <a:ext cx="3026791" cy="307777"/>
          </a:xfrm>
          <a:prstGeom prst="rect">
            <a:avLst/>
          </a:prstGeom>
          <a:noFill/>
        </p:spPr>
        <p:txBody>
          <a:bodyPr wrap="none" rtlCol="0">
            <a:spAutoFit/>
          </a:bodyPr>
          <a:lstStyle/>
          <a:p>
            <a:r>
              <a:rPr lang="nl-NL" sz="1400" dirty="0" smtClean="0">
                <a:solidFill>
                  <a:schemeClr val="bg1"/>
                </a:solidFill>
              </a:rPr>
              <a:t>Software development </a:t>
            </a:r>
            <a:r>
              <a:rPr lang="nl-NL" sz="1400" dirty="0" smtClean="0">
                <a:solidFill>
                  <a:srgbClr val="C00000"/>
                </a:solidFill>
              </a:rPr>
              <a:t>/</a:t>
            </a:r>
            <a:r>
              <a:rPr lang="nl-NL" sz="1400" dirty="0" smtClean="0">
                <a:solidFill>
                  <a:schemeClr val="bg1"/>
                </a:solidFill>
              </a:rPr>
              <a:t> QA &amp; </a:t>
            </a:r>
            <a:r>
              <a:rPr lang="nl-NL" sz="1400" dirty="0" err="1" smtClean="0">
                <a:solidFill>
                  <a:schemeClr val="bg1"/>
                </a:solidFill>
              </a:rPr>
              <a:t>testing</a:t>
            </a:r>
            <a:endParaRPr lang="nl-NL" sz="1400" dirty="0">
              <a:solidFill>
                <a:schemeClr val="bg1"/>
              </a:solidFill>
            </a:endParaRPr>
          </a:p>
        </p:txBody>
      </p:sp>
    </p:spTree>
    <p:extLst>
      <p:ext uri="{BB962C8B-B14F-4D97-AF65-F5344CB8AC3E}">
        <p14:creationId xmlns:p14="http://schemas.microsoft.com/office/powerpoint/2010/main" val="72822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anim calcmode="lin" valueType="num">
                                      <p:cBhvr>
                                        <p:cTn id="14" dur="500" fill="hold"/>
                                        <p:tgtEl>
                                          <p:spTgt spid="9"/>
                                        </p:tgtEl>
                                        <p:attrNameLst>
                                          <p:attrName>ppt_x</p:attrName>
                                        </p:attrNameLst>
                                      </p:cBhvr>
                                      <p:tavLst>
                                        <p:tav tm="0">
                                          <p:val>
                                            <p:strVal val="#ppt_x"/>
                                          </p:val>
                                        </p:tav>
                                        <p:tav tm="100000">
                                          <p:val>
                                            <p:strVal val="#ppt_x"/>
                                          </p:val>
                                        </p:tav>
                                      </p:tavLst>
                                    </p:anim>
                                    <p:anim calcmode="lin" valueType="num">
                                      <p:cBhvr>
                                        <p:cTn id="15"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anim calcmode="lin" valueType="num">
                                      <p:cBhvr>
                                        <p:cTn id="21" dur="500" fill="hold"/>
                                        <p:tgtEl>
                                          <p:spTgt spid="3"/>
                                        </p:tgtEl>
                                        <p:attrNameLst>
                                          <p:attrName>ppt_x</p:attrName>
                                        </p:attrNameLst>
                                      </p:cBhvr>
                                      <p:tavLst>
                                        <p:tav tm="0">
                                          <p:val>
                                            <p:strVal val="#ppt_x"/>
                                          </p:val>
                                        </p:tav>
                                        <p:tav tm="100000">
                                          <p:val>
                                            <p:strVal val="#ppt_x"/>
                                          </p:val>
                                        </p:tav>
                                      </p:tavLst>
                                    </p:anim>
                                    <p:anim calcmode="lin" valueType="num">
                                      <p:cBhvr>
                                        <p:cTn id="22" dur="500" fill="hold"/>
                                        <p:tgtEl>
                                          <p:spTgt spid="3"/>
                                        </p:tgtEl>
                                        <p:attrNameLst>
                                          <p:attrName>ppt_y</p:attrName>
                                        </p:attrNameLst>
                                      </p:cBhvr>
                                      <p:tavLst>
                                        <p:tav tm="0">
                                          <p:val>
                                            <p:strVal val="#ppt_y+.1"/>
                                          </p:val>
                                        </p:tav>
                                        <p:tav tm="100000">
                                          <p:val>
                                            <p:strVal val="#ppt_y"/>
                                          </p:val>
                                        </p:tav>
                                      </p:tavLst>
                                    </p:anim>
                                  </p:childTnLst>
                                </p:cTn>
                              </p:par>
                            </p:childTnLst>
                          </p:cTn>
                        </p:par>
                        <p:par>
                          <p:cTn id="23" fill="hold">
                            <p:stCondLst>
                              <p:cond delay="500"/>
                            </p:stCondLst>
                            <p:childTnLst>
                              <p:par>
                                <p:cTn id="24" presetID="42" presetClass="entr" presetSubtype="0"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anim calcmode="lin" valueType="num">
                                      <p:cBhvr>
                                        <p:cTn id="27" dur="500" fill="hold"/>
                                        <p:tgtEl>
                                          <p:spTgt spid="15"/>
                                        </p:tgtEl>
                                        <p:attrNameLst>
                                          <p:attrName>ppt_x</p:attrName>
                                        </p:attrNameLst>
                                      </p:cBhvr>
                                      <p:tavLst>
                                        <p:tav tm="0">
                                          <p:val>
                                            <p:strVal val="#ppt_x"/>
                                          </p:val>
                                        </p:tav>
                                        <p:tav tm="100000">
                                          <p:val>
                                            <p:strVal val="#ppt_x"/>
                                          </p:val>
                                        </p:tav>
                                      </p:tavLst>
                                    </p:anim>
                                    <p:anim calcmode="lin" valueType="num">
                                      <p:cBhvr>
                                        <p:cTn id="28" dur="500" fill="hold"/>
                                        <p:tgtEl>
                                          <p:spTgt spid="15"/>
                                        </p:tgtEl>
                                        <p:attrNameLst>
                                          <p:attrName>ppt_y</p:attrName>
                                        </p:attrNameLst>
                                      </p:cBhvr>
                                      <p:tavLst>
                                        <p:tav tm="0">
                                          <p:val>
                                            <p:strVal val="#ppt_y+.1"/>
                                          </p:val>
                                        </p:tav>
                                        <p:tav tm="100000">
                                          <p:val>
                                            <p:strVal val="#ppt_y"/>
                                          </p:val>
                                        </p:tav>
                                      </p:tavLst>
                                    </p:anim>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26" presetClass="emph" presetSubtype="0" fill="hold" nodeType="withEffect">
                                  <p:stCondLst>
                                    <p:cond delay="0"/>
                                  </p:stCondLst>
                                  <p:childTnLst>
                                    <p:animEffect transition="out" filter="fade">
                                      <p:cBhvr>
                                        <p:cTn id="36" dur="500" tmFilter="0, 0; .2, .5; .8, .5; 1, 0"/>
                                        <p:tgtEl>
                                          <p:spTgt spid="19"/>
                                        </p:tgtEl>
                                      </p:cBhvr>
                                    </p:animEffect>
                                    <p:animScale>
                                      <p:cBhvr>
                                        <p:cTn id="37" dur="250" autoRev="1" fill="hold"/>
                                        <p:tgtEl>
                                          <p:spTgt spid="19"/>
                                        </p:tgtEl>
                                      </p:cBhvr>
                                      <p:by x="105000" y="105000"/>
                                    </p:animScale>
                                  </p:childTnLst>
                                </p:cTn>
                              </p:par>
                            </p:childTnLst>
                          </p:cTn>
                        </p:par>
                        <p:par>
                          <p:cTn id="38" fill="hold">
                            <p:stCondLst>
                              <p:cond delay="500"/>
                            </p:stCondLst>
                            <p:childTnLst>
                              <p:par>
                                <p:cTn id="39" presetID="1" presetClass="entr" presetSubtype="0" fill="hold" nodeType="after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26" presetClass="emph" presetSubtype="0" fill="hold" nodeType="withEffect">
                                  <p:stCondLst>
                                    <p:cond delay="0"/>
                                  </p:stCondLst>
                                  <p:childTnLst>
                                    <p:animEffect transition="out" filter="fade">
                                      <p:cBhvr>
                                        <p:cTn id="42" dur="500" tmFilter="0, 0; .2, .5; .8, .5; 1, 0"/>
                                        <p:tgtEl>
                                          <p:spTgt spid="20"/>
                                        </p:tgtEl>
                                      </p:cBhvr>
                                    </p:animEffect>
                                    <p:animScale>
                                      <p:cBhvr>
                                        <p:cTn id="43" dur="250" autoRev="1" fill="hold"/>
                                        <p:tgtEl>
                                          <p:spTgt spid="20"/>
                                        </p:tgtEl>
                                      </p:cBhvr>
                                      <p:by x="105000" y="105000"/>
                                    </p:animScale>
                                  </p:childTnLst>
                                </p:cTn>
                              </p:par>
                            </p:childTnLst>
                          </p:cTn>
                        </p:par>
                        <p:par>
                          <p:cTn id="44" fill="hold">
                            <p:stCondLst>
                              <p:cond delay="1000"/>
                            </p:stCondLst>
                            <p:childTnLst>
                              <p:par>
                                <p:cTn id="45" presetID="1" presetClass="entr" presetSubtype="0" fill="hold" nodeType="after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26" presetClass="emph" presetSubtype="0" fill="hold" nodeType="withEffect">
                                  <p:stCondLst>
                                    <p:cond delay="0"/>
                                  </p:stCondLst>
                                  <p:childTnLst>
                                    <p:animEffect transition="out" filter="fade">
                                      <p:cBhvr>
                                        <p:cTn id="48" dur="500" tmFilter="0, 0; .2, .5; .8, .5; 1, 0"/>
                                        <p:tgtEl>
                                          <p:spTgt spid="26"/>
                                        </p:tgtEl>
                                      </p:cBhvr>
                                    </p:animEffect>
                                    <p:animScale>
                                      <p:cBhvr>
                                        <p:cTn id="49" dur="250" autoRev="1" fill="hold"/>
                                        <p:tgtEl>
                                          <p:spTgt spid="26"/>
                                        </p:tgtEl>
                                      </p:cBhvr>
                                      <p:by x="105000" y="105000"/>
                                    </p:animScale>
                                  </p:childTnLst>
                                </p:cTn>
                              </p:par>
                            </p:childTnLst>
                          </p:cTn>
                        </p:par>
                        <p:par>
                          <p:cTn id="50" fill="hold">
                            <p:stCondLst>
                              <p:cond delay="1500"/>
                            </p:stCondLst>
                            <p:childTnLst>
                              <p:par>
                                <p:cTn id="51" presetID="1" presetClass="entr" presetSubtype="0" fill="hold" nodeType="after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par>
                                <p:cTn id="53" presetID="26" presetClass="emph" presetSubtype="0" fill="hold" nodeType="withEffect">
                                  <p:stCondLst>
                                    <p:cond delay="0"/>
                                  </p:stCondLst>
                                  <p:childTnLst>
                                    <p:animEffect transition="out" filter="fade">
                                      <p:cBhvr>
                                        <p:cTn id="54" dur="500" tmFilter="0, 0; .2, .5; .8, .5; 1, 0"/>
                                        <p:tgtEl>
                                          <p:spTgt spid="43"/>
                                        </p:tgtEl>
                                      </p:cBhvr>
                                    </p:animEffect>
                                    <p:animScale>
                                      <p:cBhvr>
                                        <p:cTn id="55" dur="250" autoRev="1" fill="hold"/>
                                        <p:tgtEl>
                                          <p:spTgt spid="43"/>
                                        </p:tgtEl>
                                      </p:cBhvr>
                                      <p:by x="105000" y="105000"/>
                                    </p:animScale>
                                  </p:childTnLst>
                                </p:cTn>
                              </p:par>
                            </p:childTnLst>
                          </p:cTn>
                        </p:par>
                        <p:par>
                          <p:cTn id="56" fill="hold">
                            <p:stCondLst>
                              <p:cond delay="2000"/>
                            </p:stCondLst>
                            <p:childTnLst>
                              <p:par>
                                <p:cTn id="57" presetID="1" presetClass="entr" presetSubtype="0" fill="hold" nodeType="after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26" presetClass="emph" presetSubtype="0" fill="hold" nodeType="withEffect">
                                  <p:stCondLst>
                                    <p:cond delay="0"/>
                                  </p:stCondLst>
                                  <p:childTnLst>
                                    <p:animEffect transition="out" filter="fade">
                                      <p:cBhvr>
                                        <p:cTn id="60" dur="500" tmFilter="0, 0; .2, .5; .8, .5; 1, 0"/>
                                        <p:tgtEl>
                                          <p:spTgt spid="42"/>
                                        </p:tgtEl>
                                      </p:cBhvr>
                                    </p:animEffect>
                                    <p:animScale>
                                      <p:cBhvr>
                                        <p:cTn id="61" dur="250" autoRev="1" fill="hold"/>
                                        <p:tgtEl>
                                          <p:spTgt spid="42"/>
                                        </p:tgtEl>
                                      </p:cBhvr>
                                      <p:by x="105000" y="105000"/>
                                    </p:animScale>
                                  </p:childTnLst>
                                </p:cTn>
                              </p:par>
                            </p:childTnLst>
                          </p:cTn>
                        </p:par>
                        <p:par>
                          <p:cTn id="62" fill="hold">
                            <p:stCondLst>
                              <p:cond delay="2500"/>
                            </p:stCondLst>
                            <p:childTnLst>
                              <p:par>
                                <p:cTn id="63" presetID="1" presetClass="entr" presetSubtype="0" fill="hold" nodeType="afterEffect">
                                  <p:stCondLst>
                                    <p:cond delay="0"/>
                                  </p:stCondLst>
                                  <p:childTnLst>
                                    <p:set>
                                      <p:cBhvr>
                                        <p:cTn id="64" dur="1" fill="hold">
                                          <p:stCondLst>
                                            <p:cond delay="0"/>
                                          </p:stCondLst>
                                        </p:cTn>
                                        <p:tgtEl>
                                          <p:spTgt spid="38"/>
                                        </p:tgtEl>
                                        <p:attrNameLst>
                                          <p:attrName>style.visibility</p:attrName>
                                        </p:attrNameLst>
                                      </p:cBhvr>
                                      <p:to>
                                        <p:strVal val="visible"/>
                                      </p:to>
                                    </p:set>
                                  </p:childTnLst>
                                </p:cTn>
                              </p:par>
                              <p:par>
                                <p:cTn id="65" presetID="26" presetClass="emph" presetSubtype="0" fill="hold" nodeType="withEffect">
                                  <p:stCondLst>
                                    <p:cond delay="0"/>
                                  </p:stCondLst>
                                  <p:childTnLst>
                                    <p:animEffect transition="out" filter="fade">
                                      <p:cBhvr>
                                        <p:cTn id="66" dur="500" tmFilter="0, 0; .2, .5; .8, .5; 1, 0"/>
                                        <p:tgtEl>
                                          <p:spTgt spid="38"/>
                                        </p:tgtEl>
                                      </p:cBhvr>
                                    </p:animEffect>
                                    <p:animScale>
                                      <p:cBhvr>
                                        <p:cTn id="67" dur="250" autoRev="1" fill="hold"/>
                                        <p:tgtEl>
                                          <p:spTgt spid="38"/>
                                        </p:tgtEl>
                                      </p:cBhvr>
                                      <p:by x="105000" y="105000"/>
                                    </p:animScale>
                                  </p:childTnLst>
                                </p:cTn>
                              </p:par>
                            </p:childTnLst>
                          </p:cTn>
                        </p:par>
                        <p:par>
                          <p:cTn id="68" fill="hold">
                            <p:stCondLst>
                              <p:cond delay="3000"/>
                            </p:stCondLst>
                            <p:childTnLst>
                              <p:par>
                                <p:cTn id="69" presetID="1" presetClass="entr" presetSubtype="0" fill="hold" nodeType="after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par>
                                <p:cTn id="71" presetID="26" presetClass="emph" presetSubtype="0" fill="hold" nodeType="withEffect">
                                  <p:stCondLst>
                                    <p:cond delay="0"/>
                                  </p:stCondLst>
                                  <p:childTnLst>
                                    <p:animEffect transition="out" filter="fade">
                                      <p:cBhvr>
                                        <p:cTn id="72" dur="500" tmFilter="0, 0; .2, .5; .8, .5; 1, 0"/>
                                        <p:tgtEl>
                                          <p:spTgt spid="35"/>
                                        </p:tgtEl>
                                      </p:cBhvr>
                                    </p:animEffect>
                                    <p:animScale>
                                      <p:cBhvr>
                                        <p:cTn id="73" dur="250" autoRev="1" fill="hold"/>
                                        <p:tgtEl>
                                          <p:spTgt spid="35"/>
                                        </p:tgtEl>
                                      </p:cBhvr>
                                      <p:by x="105000" y="105000"/>
                                    </p:animScale>
                                  </p:childTnLst>
                                </p:cTn>
                              </p:par>
                            </p:childTnLst>
                          </p:cTn>
                        </p:par>
                        <p:par>
                          <p:cTn id="74" fill="hold">
                            <p:stCondLst>
                              <p:cond delay="3500"/>
                            </p:stCondLst>
                            <p:childTnLst>
                              <p:par>
                                <p:cTn id="75" presetID="1" presetClass="entr" presetSubtype="0" fill="hold" nodeType="afterEffect">
                                  <p:stCondLst>
                                    <p:cond delay="0"/>
                                  </p:stCondLst>
                                  <p:childTnLst>
                                    <p:set>
                                      <p:cBhvr>
                                        <p:cTn id="76" dur="1" fill="hold">
                                          <p:stCondLst>
                                            <p:cond delay="0"/>
                                          </p:stCondLst>
                                        </p:cTn>
                                        <p:tgtEl>
                                          <p:spTgt spid="40"/>
                                        </p:tgtEl>
                                        <p:attrNameLst>
                                          <p:attrName>style.visibility</p:attrName>
                                        </p:attrNameLst>
                                      </p:cBhvr>
                                      <p:to>
                                        <p:strVal val="visible"/>
                                      </p:to>
                                    </p:set>
                                  </p:childTnLst>
                                </p:cTn>
                              </p:par>
                              <p:par>
                                <p:cTn id="77" presetID="26" presetClass="emph" presetSubtype="0" fill="hold" nodeType="withEffect">
                                  <p:stCondLst>
                                    <p:cond delay="0"/>
                                  </p:stCondLst>
                                  <p:childTnLst>
                                    <p:animEffect transition="out" filter="fade">
                                      <p:cBhvr>
                                        <p:cTn id="78" dur="500" tmFilter="0, 0; .2, .5; .8, .5; 1, 0"/>
                                        <p:tgtEl>
                                          <p:spTgt spid="40"/>
                                        </p:tgtEl>
                                      </p:cBhvr>
                                    </p:animEffect>
                                    <p:animScale>
                                      <p:cBhvr>
                                        <p:cTn id="79" dur="250" autoRev="1" fill="hold"/>
                                        <p:tgtEl>
                                          <p:spTgt spid="40"/>
                                        </p:tgtEl>
                                      </p:cBhvr>
                                      <p:by x="105000" y="105000"/>
                                    </p:animScale>
                                  </p:childTnLst>
                                </p:cTn>
                              </p:par>
                            </p:childTnLst>
                          </p:cTn>
                        </p:par>
                        <p:par>
                          <p:cTn id="80" fill="hold">
                            <p:stCondLst>
                              <p:cond delay="4000"/>
                            </p:stCondLst>
                            <p:childTnLst>
                              <p:par>
                                <p:cTn id="81" presetID="1" presetClass="entr" presetSubtype="0" fill="hold" nodeType="afterEffect">
                                  <p:stCondLst>
                                    <p:cond delay="0"/>
                                  </p:stCondLst>
                                  <p:childTnLst>
                                    <p:set>
                                      <p:cBhvr>
                                        <p:cTn id="82" dur="1" fill="hold">
                                          <p:stCondLst>
                                            <p:cond delay="0"/>
                                          </p:stCondLst>
                                        </p:cTn>
                                        <p:tgtEl>
                                          <p:spTgt spid="39"/>
                                        </p:tgtEl>
                                        <p:attrNameLst>
                                          <p:attrName>style.visibility</p:attrName>
                                        </p:attrNameLst>
                                      </p:cBhvr>
                                      <p:to>
                                        <p:strVal val="visible"/>
                                      </p:to>
                                    </p:set>
                                  </p:childTnLst>
                                </p:cTn>
                              </p:par>
                              <p:par>
                                <p:cTn id="83" presetID="26" presetClass="emph" presetSubtype="0" fill="hold" nodeType="withEffect">
                                  <p:stCondLst>
                                    <p:cond delay="0"/>
                                  </p:stCondLst>
                                  <p:childTnLst>
                                    <p:animEffect transition="out" filter="fade">
                                      <p:cBhvr>
                                        <p:cTn id="84" dur="500" tmFilter="0, 0; .2, .5; .8, .5; 1, 0"/>
                                        <p:tgtEl>
                                          <p:spTgt spid="39"/>
                                        </p:tgtEl>
                                      </p:cBhvr>
                                    </p:animEffect>
                                    <p:animScale>
                                      <p:cBhvr>
                                        <p:cTn id="85" dur="250" autoRev="1" fill="hold"/>
                                        <p:tgtEl>
                                          <p:spTgt spid="39"/>
                                        </p:tgtEl>
                                      </p:cBhvr>
                                      <p:by x="105000" y="105000"/>
                                    </p:animScale>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46"/>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2" presetClass="exit" presetSubtype="1" fill="hold" nodeType="clickEffect">
                                  <p:stCondLst>
                                    <p:cond delay="0"/>
                                  </p:stCondLst>
                                  <p:childTnLst>
                                    <p:anim calcmode="lin" valueType="num">
                                      <p:cBhvr additive="base">
                                        <p:cTn id="93" dur="450"/>
                                        <p:tgtEl>
                                          <p:spTgt spid="46"/>
                                        </p:tgtEl>
                                        <p:attrNameLst>
                                          <p:attrName>ppt_x</p:attrName>
                                        </p:attrNameLst>
                                      </p:cBhvr>
                                      <p:tavLst>
                                        <p:tav tm="0">
                                          <p:val>
                                            <p:strVal val="ppt_x"/>
                                          </p:val>
                                        </p:tav>
                                        <p:tav tm="100000">
                                          <p:val>
                                            <p:strVal val="ppt_x"/>
                                          </p:val>
                                        </p:tav>
                                      </p:tavLst>
                                    </p:anim>
                                    <p:anim calcmode="lin" valueType="num">
                                      <p:cBhvr additive="base">
                                        <p:cTn id="94" dur="450"/>
                                        <p:tgtEl>
                                          <p:spTgt spid="46"/>
                                        </p:tgtEl>
                                        <p:attrNameLst>
                                          <p:attrName>ppt_y</p:attrName>
                                        </p:attrNameLst>
                                      </p:cBhvr>
                                      <p:tavLst>
                                        <p:tav tm="0">
                                          <p:val>
                                            <p:strVal val="ppt_y"/>
                                          </p:val>
                                        </p:tav>
                                        <p:tav tm="100000">
                                          <p:val>
                                            <p:strVal val="0-ppt_h/2"/>
                                          </p:val>
                                        </p:tav>
                                      </p:tavLst>
                                    </p:anim>
                                    <p:set>
                                      <p:cBhvr>
                                        <p:cTn id="95" dur="1" fill="hold">
                                          <p:stCondLst>
                                            <p:cond delay="449"/>
                                          </p:stCondLst>
                                        </p:cTn>
                                        <p:tgtEl>
                                          <p:spTgt spid="46"/>
                                        </p:tgtEl>
                                        <p:attrNameLst>
                                          <p:attrName>style.visibility</p:attrName>
                                        </p:attrNameLst>
                                      </p:cBhvr>
                                      <p:to>
                                        <p:strVal val="hidden"/>
                                      </p:to>
                                    </p:set>
                                  </p:childTnLst>
                                </p:cTn>
                              </p:par>
                              <p:par>
                                <p:cTn id="96" presetID="10" presetClass="entr" presetSubtype="0" fill="hold" nodeType="withEffect">
                                  <p:stCondLst>
                                    <p:cond delay="0"/>
                                  </p:stCondLst>
                                  <p:childTnLst>
                                    <p:set>
                                      <p:cBhvr>
                                        <p:cTn id="97" dur="1" fill="hold">
                                          <p:stCondLst>
                                            <p:cond delay="0"/>
                                          </p:stCondLst>
                                        </p:cTn>
                                        <p:tgtEl>
                                          <p:spTgt spid="44"/>
                                        </p:tgtEl>
                                        <p:attrNameLst>
                                          <p:attrName>style.visibility</p:attrName>
                                        </p:attrNameLst>
                                      </p:cBhvr>
                                      <p:to>
                                        <p:strVal val="visible"/>
                                      </p:to>
                                    </p:set>
                                    <p:animEffect transition="in" filter="fade">
                                      <p:cBhvr>
                                        <p:cTn id="98" dur="500"/>
                                        <p:tgtEl>
                                          <p:spTgt spid="44"/>
                                        </p:tgtEl>
                                      </p:cBhvr>
                                    </p:animEffect>
                                  </p:childTnLst>
                                </p:cTn>
                              </p:par>
                              <p:par>
                                <p:cTn id="99" presetID="6" presetClass="emph" presetSubtype="0" fill="hold" nodeType="withEffect">
                                  <p:stCondLst>
                                    <p:cond delay="0"/>
                                  </p:stCondLst>
                                  <p:childTnLst>
                                    <p:animScale>
                                      <p:cBhvr>
                                        <p:cTn id="100" dur="600" fill="hold"/>
                                        <p:tgtEl>
                                          <p:spTgt spid="46"/>
                                        </p:tgtEl>
                                      </p:cBhvr>
                                      <p:by x="10000" y="10000"/>
                                    </p:animScale>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199"/>
                                          </p:stCondLst>
                                        </p:cTn>
                                        <p:tgtEl>
                                          <p:spTgt spid="14"/>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199"/>
                                          </p:stCondLst>
                                        </p:cTn>
                                        <p:tgtEl>
                                          <p:spTgt spid="47"/>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199"/>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47" grpId="0"/>
      <p:bldP spid="4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0658" y="224640"/>
            <a:ext cx="5720256" cy="1323439"/>
          </a:xfrm>
          <a:prstGeom prst="rect">
            <a:avLst/>
          </a:prstGeom>
          <a:noFill/>
        </p:spPr>
        <p:txBody>
          <a:bodyPr wrap="square" rtlCol="0">
            <a:spAutoFit/>
          </a:bodyPr>
          <a:lstStyle/>
          <a:p>
            <a:r>
              <a:rPr lang="en-US" sz="4000" dirty="0" err="1" smtClean="0"/>
              <a:t>Ansible</a:t>
            </a:r>
            <a:r>
              <a:rPr lang="ru-RU" sz="4000" dirty="0" smtClean="0"/>
              <a:t>,</a:t>
            </a:r>
            <a:r>
              <a:rPr lang="en-US" sz="4000" dirty="0" smtClean="0"/>
              <a:t> Kubernetes &amp; Rancher</a:t>
            </a:r>
            <a:endParaRPr lang="en-US" sz="4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36" y="1765415"/>
            <a:ext cx="2857500" cy="17145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076" name="Picture 4" descr="https://habrastorage.org/webt/59/d2/28/59d228e88b49028034533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5415" y="1179627"/>
            <a:ext cx="9286875" cy="4600576"/>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6" name="Afbeelding 5"/>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61637" y="92861"/>
            <a:ext cx="3114882" cy="592223"/>
          </a:xfrm>
          <a:prstGeom prst="rect">
            <a:avLst/>
          </a:prstGeom>
        </p:spPr>
      </p:pic>
      <p:sp>
        <p:nvSpPr>
          <p:cNvPr id="7" name="Tekstvak 6"/>
          <p:cNvSpPr txBox="1"/>
          <p:nvPr/>
        </p:nvSpPr>
        <p:spPr>
          <a:xfrm>
            <a:off x="3979401" y="6497057"/>
            <a:ext cx="3026791" cy="307777"/>
          </a:xfrm>
          <a:prstGeom prst="rect">
            <a:avLst/>
          </a:prstGeom>
          <a:noFill/>
        </p:spPr>
        <p:txBody>
          <a:bodyPr wrap="none" rtlCol="0">
            <a:spAutoFit/>
          </a:bodyPr>
          <a:lstStyle/>
          <a:p>
            <a:r>
              <a:rPr lang="nl-NL" sz="1400" dirty="0" smtClean="0">
                <a:solidFill>
                  <a:schemeClr val="bg1"/>
                </a:solidFill>
              </a:rPr>
              <a:t>Software development </a:t>
            </a:r>
            <a:r>
              <a:rPr lang="nl-NL" sz="1400" dirty="0" smtClean="0">
                <a:solidFill>
                  <a:srgbClr val="C00000"/>
                </a:solidFill>
              </a:rPr>
              <a:t>/</a:t>
            </a:r>
            <a:r>
              <a:rPr lang="nl-NL" sz="1400" dirty="0" smtClean="0">
                <a:solidFill>
                  <a:schemeClr val="bg1"/>
                </a:solidFill>
              </a:rPr>
              <a:t> QA &amp; </a:t>
            </a:r>
            <a:r>
              <a:rPr lang="nl-NL" sz="1400" dirty="0" err="1" smtClean="0">
                <a:solidFill>
                  <a:schemeClr val="bg1"/>
                </a:solidFill>
              </a:rPr>
              <a:t>testing</a:t>
            </a:r>
            <a:endParaRPr lang="nl-NL" sz="1400" dirty="0">
              <a:solidFill>
                <a:schemeClr val="bg1"/>
              </a:solidFill>
            </a:endParaRPr>
          </a:p>
        </p:txBody>
      </p:sp>
    </p:spTree>
    <p:extLst>
      <p:ext uri="{BB962C8B-B14F-4D97-AF65-F5344CB8AC3E}">
        <p14:creationId xmlns:p14="http://schemas.microsoft.com/office/powerpoint/2010/main" val="7133375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2">
            <a:extLst>
              <a:ext uri="{28A0092B-C50C-407E-A947-70E740481C1C}">
                <a14:useLocalDpi xmlns:a14="http://schemas.microsoft.com/office/drawing/2010/main" val="0"/>
              </a:ext>
            </a:extLst>
          </a:blip>
          <a:srcRect l="-1" r="4719"/>
          <a:stretch/>
        </p:blipFill>
        <p:spPr>
          <a:xfrm>
            <a:off x="0" y="-25186"/>
            <a:ext cx="12178861" cy="6858000"/>
          </a:xfrm>
          <a:prstGeom prst="rect">
            <a:avLst/>
          </a:prstGeom>
        </p:spPr>
      </p:pic>
      <p:sp>
        <p:nvSpPr>
          <p:cNvPr id="16" name="TextBox 15">
            <a:extLst>
              <a:ext uri="{FF2B5EF4-FFF2-40B4-BE49-F238E27FC236}">
                <a16:creationId xmlns:a16="http://schemas.microsoft.com/office/drawing/2014/main" id="{7B85B687-82F5-4370-91E0-5E783069F76A}"/>
              </a:ext>
            </a:extLst>
          </p:cNvPr>
          <p:cNvSpPr txBox="1"/>
          <p:nvPr/>
        </p:nvSpPr>
        <p:spPr>
          <a:xfrm>
            <a:off x="0" y="2453174"/>
            <a:ext cx="12192000" cy="1785104"/>
          </a:xfrm>
          <a:prstGeom prst="rect">
            <a:avLst/>
          </a:prstGeom>
          <a:solidFill>
            <a:srgbClr val="32476F">
              <a:alpha val="95000"/>
            </a:srgbClr>
          </a:solidFill>
          <a:ln>
            <a:noFill/>
          </a:ln>
        </p:spPr>
        <p:txBody>
          <a:bodyPr wrap="square" rtlCol="0">
            <a:spAutoFit/>
          </a:bodyPr>
          <a:lstStyle/>
          <a:p>
            <a:endParaRPr lang="en-US" altLang="en-US" sz="2000" b="1" dirty="0">
              <a:solidFill>
                <a:schemeClr val="bg1"/>
              </a:solidFill>
              <a:latin typeface="Titillium Web" panose="00000500000000000000" pitchFamily="2" charset="0"/>
              <a:cs typeface="Arial" panose="020B0604020202020204" pitchFamily="34" charset="0"/>
            </a:endParaRPr>
          </a:p>
          <a:p>
            <a:pPr lvl="3"/>
            <a:r>
              <a:rPr lang="nl-NL" altLang="en-US" sz="5400" b="1" dirty="0" err="1">
                <a:solidFill>
                  <a:schemeClr val="bg1"/>
                </a:solidFill>
                <a:latin typeface="Titillium Web" panose="00000500000000000000" pitchFamily="2" charset="0"/>
                <a:cs typeface="Arial" panose="020B0604020202020204" pitchFamily="34" charset="0"/>
              </a:rPr>
              <a:t>Danke</a:t>
            </a:r>
            <a:r>
              <a:rPr lang="nl-NL" altLang="en-US" sz="5400" b="1" dirty="0">
                <a:solidFill>
                  <a:schemeClr val="bg1"/>
                </a:solidFill>
                <a:latin typeface="Titillium Web" panose="00000500000000000000" pitchFamily="2" charset="0"/>
                <a:cs typeface="Arial" panose="020B0604020202020204" pitchFamily="34" charset="0"/>
              </a:rPr>
              <a:t> </a:t>
            </a:r>
            <a:r>
              <a:rPr lang="nl-NL" altLang="en-US" sz="5400" b="1" dirty="0" err="1">
                <a:solidFill>
                  <a:schemeClr val="bg1"/>
                </a:solidFill>
                <a:latin typeface="Titillium Web" panose="00000500000000000000" pitchFamily="2" charset="0"/>
                <a:cs typeface="Arial" panose="020B0604020202020204" pitchFamily="34" charset="0"/>
              </a:rPr>
              <a:t>für</a:t>
            </a:r>
            <a:r>
              <a:rPr lang="nl-NL" altLang="en-US" sz="5400" b="1" dirty="0">
                <a:solidFill>
                  <a:schemeClr val="bg1"/>
                </a:solidFill>
                <a:latin typeface="Titillium Web" panose="00000500000000000000" pitchFamily="2" charset="0"/>
                <a:cs typeface="Arial" panose="020B0604020202020204" pitchFamily="34" charset="0"/>
              </a:rPr>
              <a:t> die </a:t>
            </a:r>
            <a:r>
              <a:rPr lang="nl-NL" altLang="en-US" sz="5400" b="1" dirty="0" err="1">
                <a:solidFill>
                  <a:schemeClr val="bg1"/>
                </a:solidFill>
                <a:latin typeface="Titillium Web" panose="00000500000000000000" pitchFamily="2" charset="0"/>
                <a:cs typeface="Arial" panose="020B0604020202020204" pitchFamily="34" charset="0"/>
              </a:rPr>
              <a:t>Aufmerksamkeit</a:t>
            </a:r>
            <a:r>
              <a:rPr lang="nl-NL" altLang="en-US" sz="5400" b="1" dirty="0" smtClean="0">
                <a:solidFill>
                  <a:schemeClr val="bg1"/>
                </a:solidFill>
                <a:latin typeface="Titillium Web" panose="00000500000000000000" pitchFamily="2" charset="0"/>
                <a:cs typeface="Arial" panose="020B0604020202020204" pitchFamily="34" charset="0"/>
              </a:rPr>
              <a:t>! </a:t>
            </a:r>
          </a:p>
          <a:p>
            <a:pPr lvl="3"/>
            <a:r>
              <a:rPr lang="nl-NL" altLang="en-US" sz="1600" b="1" dirty="0" smtClean="0">
                <a:solidFill>
                  <a:srgbClr val="FF0000"/>
                </a:solidFill>
                <a:latin typeface="Titillium Web" panose="00000500000000000000" pitchFamily="2" charset="0"/>
                <a:cs typeface="Arial" panose="020B0604020202020204" pitchFamily="34" charset="0"/>
              </a:rPr>
              <a:t>/ </a:t>
            </a:r>
            <a:r>
              <a:rPr lang="nl-NL" altLang="en-US" sz="1600" dirty="0" err="1" smtClean="0">
                <a:solidFill>
                  <a:schemeClr val="bg1"/>
                </a:solidFill>
                <a:latin typeface="Titillium Web" panose="00000500000000000000" pitchFamily="2" charset="0"/>
                <a:cs typeface="Arial" panose="020B0604020202020204" pitchFamily="34" charset="0"/>
              </a:rPr>
              <a:t>DevOps</a:t>
            </a:r>
            <a:r>
              <a:rPr lang="nl-NL" altLang="en-US" sz="1600" dirty="0" smtClean="0">
                <a:solidFill>
                  <a:schemeClr val="bg1"/>
                </a:solidFill>
                <a:latin typeface="Titillium Web" panose="00000500000000000000" pitchFamily="2" charset="0"/>
                <a:cs typeface="Arial" panose="020B0604020202020204" pitchFamily="34" charset="0"/>
              </a:rPr>
              <a:t> </a:t>
            </a:r>
            <a:r>
              <a:rPr lang="nl-NL" altLang="en-US" sz="1600" dirty="0" err="1" smtClean="0">
                <a:solidFill>
                  <a:schemeClr val="bg1"/>
                </a:solidFill>
                <a:latin typeface="Titillium Web" panose="00000500000000000000" pitchFamily="2" charset="0"/>
                <a:cs typeface="Arial" panose="020B0604020202020204" pitchFamily="34" charset="0"/>
              </a:rPr>
              <a:t>mit</a:t>
            </a:r>
            <a:r>
              <a:rPr lang="nl-NL" altLang="en-US" sz="1600" dirty="0" smtClean="0">
                <a:solidFill>
                  <a:schemeClr val="bg1"/>
                </a:solidFill>
                <a:latin typeface="Titillium Web" panose="00000500000000000000" pitchFamily="2" charset="0"/>
                <a:cs typeface="Arial" panose="020B0604020202020204" pitchFamily="34" charset="0"/>
              </a:rPr>
              <a:t> Technosoft </a:t>
            </a:r>
            <a:endParaRPr lang="en-US" altLang="en-US" sz="1600" dirty="0">
              <a:solidFill>
                <a:schemeClr val="bg1"/>
              </a:solidFill>
              <a:latin typeface="Titillium Web" panose="00000500000000000000" pitchFamily="2" charset="0"/>
              <a:cs typeface="Arial" panose="020B0604020202020204" pitchFamily="34" charset="0"/>
            </a:endParaRPr>
          </a:p>
          <a:p>
            <a:pPr lvl="1"/>
            <a:endParaRPr lang="en-US" altLang="en-US" sz="2000" dirty="0">
              <a:solidFill>
                <a:schemeClr val="bg1"/>
              </a:solidFill>
              <a:latin typeface="Titillium Web" panose="00000500000000000000" pitchFamily="2" charset="0"/>
              <a:cs typeface="Arial" panose="020B0604020202020204" pitchFamily="34" charset="0"/>
            </a:endParaRPr>
          </a:p>
        </p:txBody>
      </p:sp>
      <p:cxnSp>
        <p:nvCxnSpPr>
          <p:cNvPr id="6" name="Rechte verbindingslijn 5"/>
          <p:cNvCxnSpPr/>
          <p:nvPr/>
        </p:nvCxnSpPr>
        <p:spPr>
          <a:xfrm>
            <a:off x="-134679" y="4238278"/>
            <a:ext cx="1232667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9378" y="198761"/>
            <a:ext cx="4361697" cy="445009"/>
          </a:xfrm>
          <a:prstGeom prst="rect">
            <a:avLst/>
          </a:prstGeom>
        </p:spPr>
      </p:pic>
      <p:sp>
        <p:nvSpPr>
          <p:cNvPr id="2" name="Tekstvak 1"/>
          <p:cNvSpPr txBox="1"/>
          <p:nvPr/>
        </p:nvSpPr>
        <p:spPr>
          <a:xfrm>
            <a:off x="9618866" y="5731844"/>
            <a:ext cx="1996059" cy="1015663"/>
          </a:xfrm>
          <a:prstGeom prst="rect">
            <a:avLst/>
          </a:prstGeom>
          <a:noFill/>
        </p:spPr>
        <p:txBody>
          <a:bodyPr wrap="none" rtlCol="0">
            <a:spAutoFit/>
          </a:bodyPr>
          <a:lstStyle/>
          <a:p>
            <a:pPr algn="ctr"/>
            <a:r>
              <a:rPr lang="nl-NL" dirty="0" smtClean="0">
                <a:solidFill>
                  <a:schemeClr val="bg1"/>
                </a:solidFill>
              </a:rPr>
              <a:t>Technosoft GmbH</a:t>
            </a:r>
          </a:p>
          <a:p>
            <a:pPr algn="ctr"/>
            <a:r>
              <a:rPr lang="nl-NL" sz="1400" dirty="0" err="1" smtClean="0">
                <a:solidFill>
                  <a:schemeClr val="bg1"/>
                </a:solidFill>
              </a:rPr>
              <a:t>Kaiserstr</a:t>
            </a:r>
            <a:r>
              <a:rPr lang="nl-NL" sz="1400" dirty="0" smtClean="0">
                <a:solidFill>
                  <a:schemeClr val="bg1"/>
                </a:solidFill>
              </a:rPr>
              <a:t>. 61</a:t>
            </a:r>
          </a:p>
          <a:p>
            <a:pPr algn="ctr"/>
            <a:r>
              <a:rPr lang="nl-NL" sz="1400" dirty="0" smtClean="0">
                <a:solidFill>
                  <a:schemeClr val="bg1"/>
                </a:solidFill>
              </a:rPr>
              <a:t>44135 Dortmund</a:t>
            </a:r>
          </a:p>
          <a:p>
            <a:pPr algn="ctr"/>
            <a:r>
              <a:rPr lang="nl-NL" sz="1400" dirty="0" smtClean="0">
                <a:solidFill>
                  <a:schemeClr val="bg1"/>
                </a:solidFill>
              </a:rPr>
              <a:t>+49 (0) 231 586 99 717</a:t>
            </a:r>
            <a:endParaRPr lang="nl-NL" sz="1400" dirty="0">
              <a:solidFill>
                <a:schemeClr val="bg1"/>
              </a:solidFill>
            </a:endParaRPr>
          </a:p>
        </p:txBody>
      </p:sp>
      <p:sp>
        <p:nvSpPr>
          <p:cNvPr id="4" name="Tekstvak 3"/>
          <p:cNvSpPr txBox="1"/>
          <p:nvPr/>
        </p:nvSpPr>
        <p:spPr>
          <a:xfrm>
            <a:off x="0" y="6463482"/>
            <a:ext cx="2108269" cy="369332"/>
          </a:xfrm>
          <a:prstGeom prst="rect">
            <a:avLst/>
          </a:prstGeom>
          <a:noFill/>
        </p:spPr>
        <p:txBody>
          <a:bodyPr wrap="none" rtlCol="0">
            <a:spAutoFit/>
          </a:bodyPr>
          <a:lstStyle/>
          <a:p>
            <a:r>
              <a:rPr lang="nl-NL" dirty="0" smtClean="0">
                <a:solidFill>
                  <a:schemeClr val="bg1"/>
                </a:solidFill>
              </a:rPr>
              <a:t>www.technosoft.de</a:t>
            </a:r>
            <a:endParaRPr lang="nl-NL" dirty="0">
              <a:solidFill>
                <a:schemeClr val="bg1"/>
              </a:solidFill>
            </a:endParaRPr>
          </a:p>
        </p:txBody>
      </p:sp>
      <p:sp>
        <p:nvSpPr>
          <p:cNvPr id="8" name="Tekstvak 7"/>
          <p:cNvSpPr txBox="1"/>
          <p:nvPr/>
        </p:nvSpPr>
        <p:spPr>
          <a:xfrm>
            <a:off x="3979401" y="6497057"/>
            <a:ext cx="3026791" cy="307777"/>
          </a:xfrm>
          <a:prstGeom prst="rect">
            <a:avLst/>
          </a:prstGeom>
          <a:noFill/>
        </p:spPr>
        <p:txBody>
          <a:bodyPr wrap="none" rtlCol="0">
            <a:spAutoFit/>
          </a:bodyPr>
          <a:lstStyle/>
          <a:p>
            <a:r>
              <a:rPr lang="nl-NL" sz="1400" dirty="0" smtClean="0">
                <a:solidFill>
                  <a:schemeClr val="bg1"/>
                </a:solidFill>
              </a:rPr>
              <a:t>Software development </a:t>
            </a:r>
            <a:r>
              <a:rPr lang="nl-NL" sz="1400" dirty="0" smtClean="0">
                <a:solidFill>
                  <a:srgbClr val="C00000"/>
                </a:solidFill>
              </a:rPr>
              <a:t>/</a:t>
            </a:r>
            <a:r>
              <a:rPr lang="nl-NL" sz="1400" dirty="0" smtClean="0">
                <a:solidFill>
                  <a:schemeClr val="bg1"/>
                </a:solidFill>
              </a:rPr>
              <a:t> QA &amp; </a:t>
            </a:r>
            <a:r>
              <a:rPr lang="nl-NL" sz="1400" dirty="0" err="1" smtClean="0">
                <a:solidFill>
                  <a:schemeClr val="bg1"/>
                </a:solidFill>
              </a:rPr>
              <a:t>testing</a:t>
            </a:r>
            <a:endParaRPr lang="nl-NL" sz="1400" dirty="0">
              <a:solidFill>
                <a:schemeClr val="bg1"/>
              </a:solidFill>
            </a:endParaRPr>
          </a:p>
        </p:txBody>
      </p:sp>
    </p:spTree>
    <p:extLst>
      <p:ext uri="{BB962C8B-B14F-4D97-AF65-F5344CB8AC3E}">
        <p14:creationId xmlns:p14="http://schemas.microsoft.com/office/powerpoint/2010/main" val="3376562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1011;p85"/>
          <p:cNvSpPr txBox="1">
            <a:spLocks/>
          </p:cNvSpPr>
          <p:nvPr/>
        </p:nvSpPr>
        <p:spPr>
          <a:xfrm>
            <a:off x="540690" y="555950"/>
            <a:ext cx="9904214" cy="5891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CC4125"/>
              </a:buClr>
              <a:buSzPts val="2800"/>
              <a:buFont typeface="Roboto Slab"/>
              <a:buNone/>
              <a:defRPr sz="2800" b="1" i="0" u="none" strike="noStrike" cap="none">
                <a:solidFill>
                  <a:srgbClr val="CC4125"/>
                </a:solidFill>
                <a:latin typeface="Roboto Slab"/>
                <a:ea typeface="Roboto Slab"/>
                <a:cs typeface="Roboto Slab"/>
                <a:sym typeface="Roboto Slab"/>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CC4125"/>
              </a:buClr>
              <a:buSzPts val="2800"/>
              <a:buFont typeface="Roboto Slab"/>
              <a:buNone/>
              <a:tabLst/>
              <a:defRPr/>
            </a:pPr>
            <a:r>
              <a:rPr lang="en-GB" kern="0" noProof="0" dirty="0" smtClean="0">
                <a:solidFill>
                  <a:srgbClr val="FF0000"/>
                </a:solidFill>
                <a:latin typeface="+mj-lt"/>
              </a:rPr>
              <a:t>Die IST Situation……..:</a:t>
            </a:r>
            <a:endParaRPr kumimoji="0" lang="en-GB" sz="2800" b="1" i="0" u="none" strike="noStrike" kern="0" cap="none" spc="0" normalizeH="0" baseline="0" noProof="0" dirty="0" smtClean="0">
              <a:ln>
                <a:noFill/>
              </a:ln>
              <a:solidFill>
                <a:schemeClr val="tx1"/>
              </a:solidFill>
              <a:effectLst/>
              <a:uLnTx/>
              <a:uFillTx/>
              <a:latin typeface="+mj-lt"/>
              <a:ea typeface="Roboto Slab"/>
              <a:sym typeface="Roboto Slab"/>
            </a:endParaRPr>
          </a:p>
        </p:txBody>
      </p:sp>
      <p:cxnSp>
        <p:nvCxnSpPr>
          <p:cNvPr id="27" name="Straight Connector 26"/>
          <p:cNvCxnSpPr/>
          <p:nvPr/>
        </p:nvCxnSpPr>
        <p:spPr>
          <a:xfrm flipV="1">
            <a:off x="645341" y="1130291"/>
            <a:ext cx="3417207" cy="974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stretch>
            <a:fillRect/>
          </a:stretch>
        </p:blipFill>
        <p:spPr>
          <a:xfrm>
            <a:off x="645341" y="1221088"/>
            <a:ext cx="3162300" cy="5069021"/>
          </a:xfrm>
          <a:prstGeom prst="rect">
            <a:avLst/>
          </a:prstGeom>
        </p:spPr>
      </p:pic>
      <p:sp>
        <p:nvSpPr>
          <p:cNvPr id="10" name="TextBox 9"/>
          <p:cNvSpPr txBox="1"/>
          <p:nvPr/>
        </p:nvSpPr>
        <p:spPr>
          <a:xfrm>
            <a:off x="4930934" y="2041206"/>
            <a:ext cx="6688182" cy="707886"/>
          </a:xfrm>
          <a:prstGeom prst="rect">
            <a:avLst/>
          </a:prstGeom>
          <a:noFill/>
        </p:spPr>
        <p:txBody>
          <a:bodyPr wrap="square" rtlCol="0">
            <a:spAutoFit/>
          </a:bodyPr>
          <a:lstStyle/>
          <a:p>
            <a:r>
              <a:rPr lang="de-DE" sz="4000" dirty="0" smtClean="0"/>
              <a:t>24 – </a:t>
            </a:r>
            <a:r>
              <a:rPr lang="de-DE" sz="3200" dirty="0" smtClean="0"/>
              <a:t>unterschiedliche Themen</a:t>
            </a:r>
            <a:endParaRPr lang="de-DE" sz="3200" dirty="0"/>
          </a:p>
        </p:txBody>
      </p:sp>
      <p:sp>
        <p:nvSpPr>
          <p:cNvPr id="11" name="TextBox 10"/>
          <p:cNvSpPr txBox="1"/>
          <p:nvPr/>
        </p:nvSpPr>
        <p:spPr>
          <a:xfrm>
            <a:off x="4930934" y="2839774"/>
            <a:ext cx="6688182" cy="707886"/>
          </a:xfrm>
          <a:prstGeom prst="rect">
            <a:avLst/>
          </a:prstGeom>
          <a:noFill/>
        </p:spPr>
        <p:txBody>
          <a:bodyPr wrap="square" rtlCol="0">
            <a:spAutoFit/>
          </a:bodyPr>
          <a:lstStyle/>
          <a:p>
            <a:r>
              <a:rPr lang="de-DE" sz="4000" dirty="0" smtClean="0"/>
              <a:t>3-8 – </a:t>
            </a:r>
            <a:r>
              <a:rPr lang="de-DE" sz="3200" dirty="0" smtClean="0"/>
              <a:t>unterschiedliche Subthemen</a:t>
            </a:r>
            <a:endParaRPr lang="de-DE" sz="3200" dirty="0"/>
          </a:p>
        </p:txBody>
      </p:sp>
      <p:pic>
        <p:nvPicPr>
          <p:cNvPr id="7" name="Picture 6"/>
          <p:cNvPicPr>
            <a:picLocks noChangeAspect="1"/>
          </p:cNvPicPr>
          <p:nvPr/>
        </p:nvPicPr>
        <p:blipFill>
          <a:blip r:embed="rId4"/>
          <a:stretch>
            <a:fillRect/>
          </a:stretch>
        </p:blipFill>
        <p:spPr>
          <a:xfrm>
            <a:off x="3807641" y="5299509"/>
            <a:ext cx="2686050" cy="990600"/>
          </a:xfrm>
          <a:prstGeom prst="rect">
            <a:avLst/>
          </a:prstGeom>
        </p:spPr>
      </p:pic>
      <p:sp>
        <p:nvSpPr>
          <p:cNvPr id="14" name="TextBox 13"/>
          <p:cNvSpPr txBox="1"/>
          <p:nvPr/>
        </p:nvSpPr>
        <p:spPr>
          <a:xfrm>
            <a:off x="4930934" y="3531574"/>
            <a:ext cx="6688182" cy="707886"/>
          </a:xfrm>
          <a:prstGeom prst="rect">
            <a:avLst/>
          </a:prstGeom>
          <a:noFill/>
        </p:spPr>
        <p:txBody>
          <a:bodyPr wrap="square" rtlCol="0">
            <a:spAutoFit/>
          </a:bodyPr>
          <a:lstStyle/>
          <a:p>
            <a:r>
              <a:rPr lang="de-DE" sz="4000" dirty="0" smtClean="0"/>
              <a:t>341 – </a:t>
            </a:r>
            <a:r>
              <a:rPr lang="de-DE" sz="3200" dirty="0" err="1" smtClean="0"/>
              <a:t>Prozesschritte</a:t>
            </a:r>
            <a:endParaRPr lang="de-DE" sz="3200" dirty="0"/>
          </a:p>
        </p:txBody>
      </p:sp>
      <p:pic>
        <p:nvPicPr>
          <p:cNvPr id="15" name="Afbeelding 14"/>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61637" y="92861"/>
            <a:ext cx="3114882" cy="592223"/>
          </a:xfrm>
          <a:prstGeom prst="rect">
            <a:avLst/>
          </a:prstGeom>
        </p:spPr>
      </p:pic>
      <p:sp>
        <p:nvSpPr>
          <p:cNvPr id="13" name="Tekstvak 12"/>
          <p:cNvSpPr txBox="1"/>
          <p:nvPr/>
        </p:nvSpPr>
        <p:spPr>
          <a:xfrm>
            <a:off x="3979401" y="6497057"/>
            <a:ext cx="3026791" cy="307777"/>
          </a:xfrm>
          <a:prstGeom prst="rect">
            <a:avLst/>
          </a:prstGeom>
          <a:noFill/>
        </p:spPr>
        <p:txBody>
          <a:bodyPr wrap="none" rtlCol="0">
            <a:spAutoFit/>
          </a:bodyPr>
          <a:lstStyle/>
          <a:p>
            <a:r>
              <a:rPr lang="nl-NL" sz="1400" dirty="0" smtClean="0">
                <a:solidFill>
                  <a:schemeClr val="bg1"/>
                </a:solidFill>
              </a:rPr>
              <a:t>Software development </a:t>
            </a:r>
            <a:r>
              <a:rPr lang="nl-NL" sz="1400" dirty="0" smtClean="0">
                <a:solidFill>
                  <a:srgbClr val="C00000"/>
                </a:solidFill>
              </a:rPr>
              <a:t>/</a:t>
            </a:r>
            <a:r>
              <a:rPr lang="nl-NL" sz="1400" dirty="0" smtClean="0">
                <a:solidFill>
                  <a:schemeClr val="bg1"/>
                </a:solidFill>
              </a:rPr>
              <a:t> QA &amp; </a:t>
            </a:r>
            <a:r>
              <a:rPr lang="nl-NL" sz="1400" dirty="0" err="1" smtClean="0">
                <a:solidFill>
                  <a:schemeClr val="bg1"/>
                </a:solidFill>
              </a:rPr>
              <a:t>testing</a:t>
            </a:r>
            <a:endParaRPr lang="nl-NL" sz="1400" dirty="0">
              <a:solidFill>
                <a:schemeClr val="bg1"/>
              </a:solidFill>
            </a:endParaRPr>
          </a:p>
        </p:txBody>
      </p:sp>
    </p:spTree>
    <p:extLst>
      <p:ext uri="{BB962C8B-B14F-4D97-AF65-F5344CB8AC3E}">
        <p14:creationId xmlns:p14="http://schemas.microsoft.com/office/powerpoint/2010/main" val="8170742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27" y="4927567"/>
            <a:ext cx="2398994" cy="1744723"/>
          </a:xfrm>
          <a:prstGeom prst="rect">
            <a:avLst/>
          </a:prstGeom>
        </p:spPr>
      </p:pic>
      <p:grpSp>
        <p:nvGrpSpPr>
          <p:cNvPr id="30" name="Group 29"/>
          <p:cNvGrpSpPr/>
          <p:nvPr/>
        </p:nvGrpSpPr>
        <p:grpSpPr>
          <a:xfrm>
            <a:off x="8738075" y="2035025"/>
            <a:ext cx="548112" cy="1021332"/>
            <a:chOff x="5705475" y="2376487"/>
            <a:chExt cx="1316066" cy="2452311"/>
          </a:xfrm>
        </p:grpSpPr>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5475" y="2376487"/>
              <a:ext cx="781050" cy="2105025"/>
            </a:xfrm>
            <a:prstGeom prst="rect">
              <a:avLst/>
            </a:prstGeom>
          </p:spPr>
        </p:pic>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0491" y="2550107"/>
              <a:ext cx="781050" cy="2105025"/>
            </a:xfrm>
            <a:prstGeom prst="rect">
              <a:avLst/>
            </a:prstGeom>
          </p:spPr>
        </p:pic>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7721" y="2723773"/>
              <a:ext cx="781050" cy="2105025"/>
            </a:xfrm>
            <a:prstGeom prst="rect">
              <a:avLst/>
            </a:prstGeom>
          </p:spPr>
        </p:pic>
      </p:grpSp>
      <p:grpSp>
        <p:nvGrpSpPr>
          <p:cNvPr id="8" name="Group 7"/>
          <p:cNvGrpSpPr/>
          <p:nvPr/>
        </p:nvGrpSpPr>
        <p:grpSpPr>
          <a:xfrm>
            <a:off x="3621700" y="3753454"/>
            <a:ext cx="1260207" cy="2348225"/>
            <a:chOff x="5705475" y="2376487"/>
            <a:chExt cx="1316066" cy="2452311"/>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5475" y="2376487"/>
              <a:ext cx="781050" cy="2105025"/>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0491" y="2550107"/>
              <a:ext cx="781050" cy="2105025"/>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7721" y="2723773"/>
              <a:ext cx="781050" cy="2105025"/>
            </a:xfrm>
            <a:prstGeom prst="rect">
              <a:avLst/>
            </a:prstGeom>
          </p:spPr>
        </p:pic>
      </p:grpSp>
      <p:grpSp>
        <p:nvGrpSpPr>
          <p:cNvPr id="24" name="Group 23"/>
          <p:cNvGrpSpPr/>
          <p:nvPr/>
        </p:nvGrpSpPr>
        <p:grpSpPr>
          <a:xfrm>
            <a:off x="6445087" y="2818624"/>
            <a:ext cx="965103" cy="1798339"/>
            <a:chOff x="5705475" y="2376487"/>
            <a:chExt cx="1316066" cy="2452311"/>
          </a:xfrm>
        </p:grpSpPr>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5475" y="2376487"/>
              <a:ext cx="781050" cy="2105025"/>
            </a:xfrm>
            <a:prstGeom prst="rect">
              <a:avLst/>
            </a:prstGeom>
          </p:spPr>
        </p:pic>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0491" y="2550107"/>
              <a:ext cx="781050" cy="2105025"/>
            </a:xfrm>
            <a:prstGeom prst="rect">
              <a:avLst/>
            </a:prstGeom>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7721" y="2723773"/>
              <a:ext cx="781050" cy="2105025"/>
            </a:xfrm>
            <a:prstGeom prst="rect">
              <a:avLst/>
            </a:prstGeom>
          </p:spPr>
        </p:pic>
      </p:grpSp>
      <p:cxnSp>
        <p:nvCxnSpPr>
          <p:cNvPr id="4" name="Straight Connector 3"/>
          <p:cNvCxnSpPr/>
          <p:nvPr/>
        </p:nvCxnSpPr>
        <p:spPr>
          <a:xfrm>
            <a:off x="0" y="6687967"/>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6778651"/>
            <a:ext cx="12192000" cy="0"/>
          </a:xfrm>
          <a:prstGeom prst="line">
            <a:avLst/>
          </a:prstGeom>
          <a:ln w="161925"/>
        </p:spPr>
        <p:style>
          <a:lnRef idx="1">
            <a:schemeClr val="accent2"/>
          </a:lnRef>
          <a:fillRef idx="0">
            <a:schemeClr val="accent2"/>
          </a:fillRef>
          <a:effectRef idx="0">
            <a:schemeClr val="accent2"/>
          </a:effectRef>
          <a:fontRef idx="minor">
            <a:schemeClr val="tx1"/>
          </a:fontRef>
        </p:style>
      </p:cxnSp>
      <p:sp>
        <p:nvSpPr>
          <p:cNvPr id="25" name="Google Shape;1011;p85"/>
          <p:cNvSpPr txBox="1">
            <a:spLocks/>
          </p:cNvSpPr>
          <p:nvPr/>
        </p:nvSpPr>
        <p:spPr>
          <a:xfrm>
            <a:off x="535578" y="550838"/>
            <a:ext cx="9904214" cy="5891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CC4125"/>
              </a:buClr>
              <a:buSzPts val="2800"/>
              <a:buFont typeface="Roboto Slab"/>
              <a:buNone/>
              <a:defRPr sz="2800" b="1" i="0" u="none" strike="noStrike" cap="none">
                <a:solidFill>
                  <a:srgbClr val="CC4125"/>
                </a:solidFill>
                <a:latin typeface="Roboto Slab"/>
                <a:ea typeface="Roboto Slab"/>
                <a:cs typeface="Roboto Slab"/>
                <a:sym typeface="Roboto Slab"/>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CC4125"/>
              </a:buClr>
              <a:buSzPts val="2800"/>
              <a:buFont typeface="Roboto Slab"/>
              <a:buNone/>
              <a:tabLst/>
              <a:defRPr/>
            </a:pPr>
            <a:r>
              <a:rPr lang="en-US" kern="0" dirty="0" smtClean="0">
                <a:solidFill>
                  <a:srgbClr val="FF0000"/>
                </a:solidFill>
                <a:latin typeface="+mj-lt"/>
              </a:rPr>
              <a:t>Wo </a:t>
            </a:r>
            <a:r>
              <a:rPr lang="en-US" kern="0" dirty="0" err="1" smtClean="0">
                <a:solidFill>
                  <a:srgbClr val="FF0000"/>
                </a:solidFill>
                <a:latin typeface="+mj-lt"/>
              </a:rPr>
              <a:t>läuft</a:t>
            </a:r>
            <a:r>
              <a:rPr lang="en-US" kern="0" dirty="0" smtClean="0">
                <a:solidFill>
                  <a:srgbClr val="FF0000"/>
                </a:solidFill>
                <a:latin typeface="+mj-lt"/>
              </a:rPr>
              <a:t> </a:t>
            </a:r>
            <a:r>
              <a:rPr lang="en-US" kern="0" dirty="0" err="1" smtClean="0">
                <a:solidFill>
                  <a:srgbClr val="FF0000"/>
                </a:solidFill>
                <a:latin typeface="+mj-lt"/>
              </a:rPr>
              <a:t>es</a:t>
            </a:r>
            <a:r>
              <a:rPr lang="en-US" kern="0" dirty="0" smtClean="0">
                <a:solidFill>
                  <a:srgbClr val="FF0000"/>
                </a:solidFill>
                <a:latin typeface="+mj-lt"/>
              </a:rPr>
              <a:t> </a:t>
            </a:r>
            <a:r>
              <a:rPr lang="en-US" kern="0" dirty="0" err="1" smtClean="0">
                <a:solidFill>
                  <a:srgbClr val="FF0000"/>
                </a:solidFill>
                <a:latin typeface="+mj-lt"/>
              </a:rPr>
              <a:t>verkehrt</a:t>
            </a:r>
            <a:r>
              <a:rPr lang="en-US" kern="0" dirty="0" smtClean="0">
                <a:solidFill>
                  <a:srgbClr val="FF0000"/>
                </a:solidFill>
                <a:latin typeface="+mj-lt"/>
              </a:rPr>
              <a:t> </a:t>
            </a:r>
            <a:r>
              <a:rPr lang="en-US" kern="0" dirty="0" err="1" smtClean="0">
                <a:solidFill>
                  <a:srgbClr val="FF0000"/>
                </a:solidFill>
                <a:latin typeface="+mj-lt"/>
              </a:rPr>
              <a:t>bei</a:t>
            </a:r>
            <a:r>
              <a:rPr lang="en-US" kern="0" dirty="0" smtClean="0">
                <a:solidFill>
                  <a:srgbClr val="FF0000"/>
                </a:solidFill>
                <a:latin typeface="+mj-lt"/>
              </a:rPr>
              <a:t> </a:t>
            </a:r>
            <a:r>
              <a:rPr lang="en-US" kern="0" dirty="0" err="1" smtClean="0">
                <a:solidFill>
                  <a:srgbClr val="FF0000"/>
                </a:solidFill>
                <a:latin typeface="+mj-lt"/>
              </a:rPr>
              <a:t>Erweiterung</a:t>
            </a:r>
            <a:r>
              <a:rPr lang="en-US" kern="0" dirty="0" smtClean="0">
                <a:solidFill>
                  <a:srgbClr val="FF0000"/>
                </a:solidFill>
                <a:latin typeface="+mj-lt"/>
              </a:rPr>
              <a:t> des </a:t>
            </a:r>
            <a:r>
              <a:rPr lang="en-US" kern="0" dirty="0" err="1" smtClean="0">
                <a:solidFill>
                  <a:srgbClr val="FF0000"/>
                </a:solidFill>
                <a:latin typeface="+mj-lt"/>
              </a:rPr>
              <a:t>Developmentteams</a:t>
            </a:r>
            <a:r>
              <a:rPr lang="en-US" kern="0" dirty="0" smtClean="0">
                <a:solidFill>
                  <a:srgbClr val="FF0000"/>
                </a:solidFill>
                <a:latin typeface="+mj-lt"/>
              </a:rPr>
              <a:t>… </a:t>
            </a:r>
            <a:endParaRPr kumimoji="0" lang="en-GB" sz="2800" b="1" i="0" u="none" strike="noStrike" kern="0" cap="none" spc="0" normalizeH="0" baseline="0" noProof="0" dirty="0" smtClean="0">
              <a:ln>
                <a:noFill/>
              </a:ln>
              <a:solidFill>
                <a:schemeClr val="tx1"/>
              </a:solidFill>
              <a:effectLst/>
              <a:uLnTx/>
              <a:uFillTx/>
              <a:latin typeface="+mj-lt"/>
              <a:ea typeface="Roboto Slab"/>
              <a:sym typeface="Roboto Slab"/>
            </a:endParaRPr>
          </a:p>
        </p:txBody>
      </p:sp>
      <p:cxnSp>
        <p:nvCxnSpPr>
          <p:cNvPr id="27" name="Straight Connector 26"/>
          <p:cNvCxnSpPr/>
          <p:nvPr/>
        </p:nvCxnSpPr>
        <p:spPr>
          <a:xfrm flipV="1">
            <a:off x="645341" y="1123173"/>
            <a:ext cx="5914627" cy="16858"/>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35578" y="1283081"/>
            <a:ext cx="5896395" cy="1077218"/>
          </a:xfrm>
          <a:prstGeom prst="rect">
            <a:avLst/>
          </a:prstGeom>
          <a:solidFill>
            <a:schemeClr val="accent1">
              <a:alpha val="67000"/>
            </a:schemeClr>
          </a:solidFill>
          <a:ln>
            <a:noFill/>
          </a:ln>
          <a:effectLst>
            <a:softEdge rad="63500"/>
          </a:effectLst>
        </p:spPr>
        <p:style>
          <a:lnRef idx="0">
            <a:scrgbClr r="0" g="0" b="0"/>
          </a:lnRef>
          <a:fillRef idx="0">
            <a:scrgbClr r="0" g="0" b="0"/>
          </a:fillRef>
          <a:effectRef idx="0">
            <a:scrgbClr r="0" g="0" b="0"/>
          </a:effectRef>
          <a:fontRef idx="minor">
            <a:schemeClr val="lt1"/>
          </a:fontRef>
        </p:style>
        <p:txBody>
          <a:bodyPr wrap="square" rtlCol="0">
            <a:spAutoFit/>
          </a:bodyPr>
          <a:lstStyle/>
          <a:p>
            <a:r>
              <a:rPr lang="en-US" sz="3200" dirty="0" smtClean="0">
                <a:solidFill>
                  <a:schemeClr val="bg1"/>
                </a:solidFill>
              </a:rPr>
              <a:t>99 % build </a:t>
            </a:r>
            <a:r>
              <a:rPr lang="en-US" sz="3200" dirty="0" err="1" smtClean="0">
                <a:solidFill>
                  <a:schemeClr val="bg1"/>
                </a:solidFill>
              </a:rPr>
              <a:t>fehler</a:t>
            </a:r>
            <a:r>
              <a:rPr lang="en-US" sz="3200" dirty="0" smtClean="0">
                <a:solidFill>
                  <a:schemeClr val="bg1"/>
                </a:solidFill>
              </a:rPr>
              <a:t> </a:t>
            </a:r>
            <a:r>
              <a:rPr lang="en-US" sz="3200" dirty="0" err="1" smtClean="0">
                <a:solidFill>
                  <a:schemeClr val="bg1"/>
                </a:solidFill>
              </a:rPr>
              <a:t>wegen</a:t>
            </a:r>
            <a:r>
              <a:rPr lang="en-US" sz="3200" dirty="0" smtClean="0">
                <a:solidFill>
                  <a:schemeClr val="bg1"/>
                </a:solidFill>
              </a:rPr>
              <a:t> </a:t>
            </a:r>
            <a:r>
              <a:rPr lang="en-US" sz="3200" dirty="0" err="1" smtClean="0">
                <a:solidFill>
                  <a:schemeClr val="bg1"/>
                </a:solidFill>
              </a:rPr>
              <a:t>falscher</a:t>
            </a:r>
            <a:r>
              <a:rPr lang="en-US" sz="3200" dirty="0" smtClean="0">
                <a:solidFill>
                  <a:schemeClr val="bg1"/>
                </a:solidFill>
              </a:rPr>
              <a:t> typescript </a:t>
            </a:r>
            <a:r>
              <a:rPr lang="en-US" sz="3200" dirty="0" err="1" smtClean="0">
                <a:solidFill>
                  <a:schemeClr val="bg1"/>
                </a:solidFill>
              </a:rPr>
              <a:t>versionen</a:t>
            </a:r>
            <a:endParaRPr lang="en-US" sz="3200" dirty="0">
              <a:solidFill>
                <a:schemeClr val="bg1"/>
              </a:solidFill>
            </a:endParaRPr>
          </a:p>
        </p:txBody>
      </p:sp>
      <p:sp>
        <p:nvSpPr>
          <p:cNvPr id="11" name="TextBox 10"/>
          <p:cNvSpPr txBox="1"/>
          <p:nvPr/>
        </p:nvSpPr>
        <p:spPr>
          <a:xfrm>
            <a:off x="6778613" y="1400603"/>
            <a:ext cx="4675909" cy="1077218"/>
          </a:xfrm>
          <a:prstGeom prst="rect">
            <a:avLst/>
          </a:prstGeom>
          <a:solidFill>
            <a:schemeClr val="accent1">
              <a:alpha val="67000"/>
            </a:schemeClr>
          </a:solidFill>
          <a:ln>
            <a:noFill/>
          </a:ln>
          <a:effectLst>
            <a:softEdge rad="63500"/>
          </a:effectLst>
        </p:spPr>
        <p:style>
          <a:lnRef idx="0">
            <a:scrgbClr r="0" g="0" b="0"/>
          </a:lnRef>
          <a:fillRef idx="0">
            <a:scrgbClr r="0" g="0" b="0"/>
          </a:fillRef>
          <a:effectRef idx="0">
            <a:scrgbClr r="0" g="0" b="0"/>
          </a:effectRef>
          <a:fontRef idx="minor">
            <a:schemeClr val="lt1"/>
          </a:fontRef>
        </p:style>
        <p:txBody>
          <a:bodyPr wrap="square" rtlCol="0">
            <a:spAutoFit/>
          </a:bodyPr>
          <a:lstStyle>
            <a:defPPr>
              <a:defRPr lang="nl-NL"/>
            </a:defPPr>
            <a:lvl1pPr>
              <a:defRPr sz="4000">
                <a:solidFill>
                  <a:schemeClr val="bg1"/>
                </a:solidFill>
              </a:defRPr>
            </a:lvl1pPr>
          </a:lstStyle>
          <a:p>
            <a:r>
              <a:rPr lang="en-US" sz="3200" dirty="0" err="1"/>
              <a:t>npm</a:t>
            </a:r>
            <a:r>
              <a:rPr lang="en-US" sz="3200" dirty="0"/>
              <a:t> install </a:t>
            </a:r>
            <a:r>
              <a:rPr lang="en-US" sz="3200" dirty="0" err="1" smtClean="0"/>
              <a:t>braucht</a:t>
            </a:r>
            <a:r>
              <a:rPr lang="en-US" sz="3200" dirty="0" smtClean="0"/>
              <a:t> </a:t>
            </a:r>
            <a:r>
              <a:rPr lang="en-US" sz="3200" dirty="0" err="1" smtClean="0"/>
              <a:t>bis</a:t>
            </a:r>
            <a:r>
              <a:rPr lang="en-US" sz="3200" dirty="0" smtClean="0"/>
              <a:t> </a:t>
            </a:r>
            <a:r>
              <a:rPr lang="en-US" sz="3200" dirty="0" err="1" smtClean="0"/>
              <a:t>zu</a:t>
            </a:r>
            <a:r>
              <a:rPr lang="en-US" sz="3200" dirty="0" smtClean="0"/>
              <a:t> 15 </a:t>
            </a:r>
            <a:r>
              <a:rPr lang="en-US" sz="3200" dirty="0" err="1" smtClean="0"/>
              <a:t>minuten</a:t>
            </a:r>
            <a:endParaRPr lang="en-US" sz="3200" dirty="0"/>
          </a:p>
        </p:txBody>
      </p:sp>
      <p:sp>
        <p:nvSpPr>
          <p:cNvPr id="12" name="TextBox 11"/>
          <p:cNvSpPr txBox="1"/>
          <p:nvPr/>
        </p:nvSpPr>
        <p:spPr>
          <a:xfrm>
            <a:off x="7015464" y="4699899"/>
            <a:ext cx="3424328" cy="1077218"/>
          </a:xfrm>
          <a:prstGeom prst="rect">
            <a:avLst/>
          </a:prstGeom>
          <a:solidFill>
            <a:schemeClr val="accent1">
              <a:alpha val="67000"/>
            </a:schemeClr>
          </a:solidFill>
          <a:ln>
            <a:noFill/>
          </a:ln>
          <a:effectLst>
            <a:softEdge rad="63500"/>
          </a:effectLst>
        </p:spPr>
        <p:style>
          <a:lnRef idx="0">
            <a:scrgbClr r="0" g="0" b="0"/>
          </a:lnRef>
          <a:fillRef idx="0">
            <a:scrgbClr r="0" g="0" b="0"/>
          </a:fillRef>
          <a:effectRef idx="0">
            <a:scrgbClr r="0" g="0" b="0"/>
          </a:effectRef>
          <a:fontRef idx="minor">
            <a:schemeClr val="lt1"/>
          </a:fontRef>
        </p:style>
        <p:txBody>
          <a:bodyPr wrap="square" rtlCol="0">
            <a:spAutoFit/>
          </a:bodyPr>
          <a:lstStyle>
            <a:defPPr>
              <a:defRPr lang="nl-NL"/>
            </a:defPPr>
            <a:lvl1pPr>
              <a:defRPr sz="4000">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3200" dirty="0"/>
              <a:t>g</a:t>
            </a:r>
            <a:r>
              <a:rPr lang="en-US" sz="3200" dirty="0" smtClean="0"/>
              <a:t>ulp code gen task </a:t>
            </a:r>
            <a:r>
              <a:rPr lang="en-US" sz="3200" dirty="0" err="1" smtClean="0"/>
              <a:t>nicht</a:t>
            </a:r>
            <a:r>
              <a:rPr lang="en-US" sz="3200" dirty="0" smtClean="0"/>
              <a:t> </a:t>
            </a:r>
            <a:r>
              <a:rPr lang="en-US" sz="3200" dirty="0" err="1" smtClean="0"/>
              <a:t>ausgeführt</a:t>
            </a:r>
            <a:endParaRPr lang="en-US" sz="3200" dirty="0"/>
          </a:p>
        </p:txBody>
      </p:sp>
      <p:sp>
        <p:nvSpPr>
          <p:cNvPr id="15" name="TextBox 14"/>
          <p:cNvSpPr txBox="1"/>
          <p:nvPr/>
        </p:nvSpPr>
        <p:spPr>
          <a:xfrm>
            <a:off x="7440279" y="2927485"/>
            <a:ext cx="4247340" cy="584775"/>
          </a:xfrm>
          <a:prstGeom prst="rect">
            <a:avLst/>
          </a:prstGeom>
          <a:solidFill>
            <a:schemeClr val="accent1">
              <a:alpha val="67000"/>
            </a:schemeClr>
          </a:solidFill>
          <a:ln>
            <a:noFill/>
          </a:ln>
          <a:effectLst>
            <a:softEdge rad="63500"/>
          </a:effectLst>
        </p:spPr>
        <p:style>
          <a:lnRef idx="0">
            <a:scrgbClr r="0" g="0" b="0"/>
          </a:lnRef>
          <a:fillRef idx="0">
            <a:scrgbClr r="0" g="0" b="0"/>
          </a:fillRef>
          <a:effectRef idx="0">
            <a:scrgbClr r="0" g="0" b="0"/>
          </a:effectRef>
          <a:fontRef idx="minor">
            <a:schemeClr val="lt1"/>
          </a:fontRef>
        </p:style>
        <p:txBody>
          <a:bodyPr wrap="square" rtlCol="0">
            <a:spAutoFit/>
          </a:bodyPr>
          <a:lstStyle>
            <a:defPPr>
              <a:defRPr lang="nl-NL"/>
            </a:defPPr>
            <a:lvl1pPr>
              <a:defRPr sz="4000">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3200" dirty="0" err="1" smtClean="0"/>
              <a:t>configurationsfehler</a:t>
            </a:r>
            <a:endParaRPr lang="en-US" sz="3200" dirty="0"/>
          </a:p>
        </p:txBody>
      </p:sp>
      <p:sp>
        <p:nvSpPr>
          <p:cNvPr id="16" name="TextBox 15"/>
          <p:cNvSpPr txBox="1"/>
          <p:nvPr/>
        </p:nvSpPr>
        <p:spPr>
          <a:xfrm>
            <a:off x="334741" y="3604128"/>
            <a:ext cx="2694290" cy="954107"/>
          </a:xfrm>
          <a:prstGeom prst="rect">
            <a:avLst/>
          </a:prstGeom>
          <a:solidFill>
            <a:schemeClr val="accent1">
              <a:alpha val="67000"/>
            </a:schemeClr>
          </a:solidFill>
          <a:ln>
            <a:noFill/>
          </a:ln>
          <a:effectLst>
            <a:softEdge rad="63500"/>
          </a:effectLst>
        </p:spPr>
        <p:style>
          <a:lnRef idx="0">
            <a:scrgbClr r="0" g="0" b="0"/>
          </a:lnRef>
          <a:fillRef idx="0">
            <a:scrgbClr r="0" g="0" b="0"/>
          </a:fillRef>
          <a:effectRef idx="0">
            <a:scrgbClr r="0" g="0" b="0"/>
          </a:effectRef>
          <a:fontRef idx="minor">
            <a:schemeClr val="lt1"/>
          </a:fontRef>
        </p:style>
        <p:txBody>
          <a:bodyPr wrap="square" rtlCol="0">
            <a:spAutoFit/>
          </a:bodyPr>
          <a:lstStyle>
            <a:defPPr>
              <a:defRPr lang="nl-NL"/>
            </a:defPPr>
            <a:lvl1pPr>
              <a:defRPr sz="4000">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800" dirty="0" smtClean="0"/>
              <a:t>Mongo </a:t>
            </a:r>
            <a:r>
              <a:rPr lang="en-US" sz="2800" dirty="0" err="1" smtClean="0"/>
              <a:t>db</a:t>
            </a:r>
            <a:r>
              <a:rPr lang="en-US" sz="2800" dirty="0" smtClean="0"/>
              <a:t> </a:t>
            </a:r>
            <a:r>
              <a:rPr lang="en-US" sz="2800" dirty="0" err="1" smtClean="0"/>
              <a:t>nicht</a:t>
            </a:r>
            <a:r>
              <a:rPr lang="en-US" sz="2800" dirty="0" smtClean="0"/>
              <a:t> </a:t>
            </a:r>
            <a:r>
              <a:rPr lang="en-US" sz="2800" dirty="0" err="1" smtClean="0"/>
              <a:t>gestartet</a:t>
            </a:r>
            <a:endParaRPr lang="en-US" sz="2800" dirty="0"/>
          </a:p>
        </p:txBody>
      </p:sp>
      <p:sp>
        <p:nvSpPr>
          <p:cNvPr id="17" name="TextBox 16"/>
          <p:cNvSpPr txBox="1"/>
          <p:nvPr/>
        </p:nvSpPr>
        <p:spPr>
          <a:xfrm>
            <a:off x="2513859" y="4949054"/>
            <a:ext cx="4271522" cy="1077218"/>
          </a:xfrm>
          <a:prstGeom prst="rect">
            <a:avLst/>
          </a:prstGeom>
          <a:solidFill>
            <a:schemeClr val="accent1">
              <a:alpha val="67000"/>
            </a:schemeClr>
          </a:solidFill>
          <a:ln>
            <a:noFill/>
          </a:ln>
          <a:effectLst>
            <a:softEdge rad="63500"/>
          </a:effectLst>
        </p:spPr>
        <p:style>
          <a:lnRef idx="0">
            <a:scrgbClr r="0" g="0" b="0"/>
          </a:lnRef>
          <a:fillRef idx="0">
            <a:scrgbClr r="0" g="0" b="0"/>
          </a:fillRef>
          <a:effectRef idx="0">
            <a:scrgbClr r="0" g="0" b="0"/>
          </a:effectRef>
          <a:fontRef idx="minor">
            <a:schemeClr val="lt1"/>
          </a:fontRef>
        </p:style>
        <p:txBody>
          <a:bodyPr wrap="square" rtlCol="0">
            <a:spAutoFit/>
          </a:bodyPr>
          <a:lstStyle>
            <a:defPPr>
              <a:defRPr lang="nl-NL"/>
            </a:defPPr>
            <a:lvl1pPr>
              <a:defRPr sz="4000">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3200" dirty="0" smtClean="0"/>
              <a:t>Mongo </a:t>
            </a:r>
            <a:r>
              <a:rPr lang="en-US" sz="3200" dirty="0" err="1" smtClean="0"/>
              <a:t>db</a:t>
            </a:r>
            <a:r>
              <a:rPr lang="en-US" sz="3200" dirty="0" smtClean="0"/>
              <a:t> </a:t>
            </a:r>
            <a:r>
              <a:rPr lang="en-US" sz="3200" dirty="0" err="1" smtClean="0"/>
              <a:t>im</a:t>
            </a:r>
            <a:r>
              <a:rPr lang="en-US" sz="3200" dirty="0" smtClean="0"/>
              <a:t> </a:t>
            </a:r>
            <a:r>
              <a:rPr lang="en-US" sz="3200" dirty="0" err="1" smtClean="0"/>
              <a:t>falschen</a:t>
            </a:r>
            <a:r>
              <a:rPr lang="en-US" sz="3200" dirty="0" smtClean="0"/>
              <a:t> path </a:t>
            </a:r>
            <a:r>
              <a:rPr lang="en-US" sz="3200" dirty="0" err="1" smtClean="0"/>
              <a:t>gestartet</a:t>
            </a:r>
            <a:endParaRPr lang="en-US" sz="3200" dirty="0"/>
          </a:p>
        </p:txBody>
      </p:sp>
      <p:sp>
        <p:nvSpPr>
          <p:cNvPr id="18" name="TextBox 17"/>
          <p:cNvSpPr txBox="1"/>
          <p:nvPr/>
        </p:nvSpPr>
        <p:spPr>
          <a:xfrm>
            <a:off x="225706" y="2749570"/>
            <a:ext cx="3258069" cy="707886"/>
          </a:xfrm>
          <a:prstGeom prst="rect">
            <a:avLst/>
          </a:prstGeom>
          <a:solidFill>
            <a:schemeClr val="accent1">
              <a:alpha val="67000"/>
            </a:schemeClr>
          </a:solidFill>
          <a:ln>
            <a:noFill/>
          </a:ln>
          <a:effectLst>
            <a:softEdge rad="63500"/>
          </a:effectLst>
        </p:spPr>
        <p:style>
          <a:lnRef idx="0">
            <a:scrgbClr r="0" g="0" b="0"/>
          </a:lnRef>
          <a:fillRef idx="0">
            <a:scrgbClr r="0" g="0" b="0"/>
          </a:fillRef>
          <a:effectRef idx="0">
            <a:scrgbClr r="0" g="0" b="0"/>
          </a:effectRef>
          <a:fontRef idx="minor">
            <a:schemeClr val="lt1"/>
          </a:fontRef>
        </p:style>
        <p:txBody>
          <a:bodyPr wrap="square" rtlCol="0">
            <a:spAutoFit/>
          </a:bodyPr>
          <a:lstStyle>
            <a:defPPr>
              <a:defRPr lang="nl-NL"/>
            </a:defPPr>
            <a:lvl1pPr>
              <a:defRPr sz="4000">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err="1" smtClean="0"/>
              <a:t>npm</a:t>
            </a:r>
            <a:r>
              <a:rPr lang="en-US" dirty="0" smtClean="0"/>
              <a:t> install !!!</a:t>
            </a:r>
            <a:endParaRPr lang="en-US" dirty="0"/>
          </a:p>
        </p:txBody>
      </p:sp>
      <p:sp>
        <p:nvSpPr>
          <p:cNvPr id="19" name="TextBox 18"/>
          <p:cNvSpPr txBox="1"/>
          <p:nvPr/>
        </p:nvSpPr>
        <p:spPr>
          <a:xfrm>
            <a:off x="7614042" y="3853140"/>
            <a:ext cx="3899814" cy="707886"/>
          </a:xfrm>
          <a:prstGeom prst="rect">
            <a:avLst/>
          </a:prstGeom>
          <a:solidFill>
            <a:schemeClr val="accent1">
              <a:alpha val="67000"/>
            </a:schemeClr>
          </a:solidFill>
          <a:ln>
            <a:noFill/>
          </a:ln>
          <a:effectLst>
            <a:softEdge rad="63500"/>
          </a:effectLst>
        </p:spPr>
        <p:style>
          <a:lnRef idx="0">
            <a:scrgbClr r="0" g="0" b="0"/>
          </a:lnRef>
          <a:fillRef idx="0">
            <a:scrgbClr r="0" g="0" b="0"/>
          </a:fillRef>
          <a:effectRef idx="0">
            <a:scrgbClr r="0" g="0" b="0"/>
          </a:effectRef>
          <a:fontRef idx="minor">
            <a:schemeClr val="lt1"/>
          </a:fontRef>
        </p:style>
        <p:txBody>
          <a:bodyPr wrap="square" rtlCol="0">
            <a:spAutoFit/>
          </a:bodyPr>
          <a:lstStyle>
            <a:defPPr>
              <a:defRPr lang="nl-NL"/>
            </a:defPPr>
            <a:lvl1pPr>
              <a:defRPr sz="4000">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err="1" smtClean="0"/>
              <a:t>fehlende</a:t>
            </a:r>
            <a:r>
              <a:rPr lang="en-US" dirty="0" smtClean="0"/>
              <a:t> libraries</a:t>
            </a:r>
            <a:endParaRPr lang="en-US" dirty="0"/>
          </a:p>
        </p:txBody>
      </p:sp>
      <p:sp>
        <p:nvSpPr>
          <p:cNvPr id="20" name="TextBox 19"/>
          <p:cNvSpPr txBox="1"/>
          <p:nvPr/>
        </p:nvSpPr>
        <p:spPr>
          <a:xfrm>
            <a:off x="3505921" y="3133185"/>
            <a:ext cx="3899814" cy="1323439"/>
          </a:xfrm>
          <a:prstGeom prst="rect">
            <a:avLst/>
          </a:prstGeom>
          <a:solidFill>
            <a:schemeClr val="accent1">
              <a:alpha val="67000"/>
            </a:schemeClr>
          </a:solidFill>
          <a:ln>
            <a:noFill/>
          </a:ln>
          <a:effectLst>
            <a:softEdge rad="63500"/>
          </a:effectLst>
        </p:spPr>
        <p:style>
          <a:lnRef idx="0">
            <a:scrgbClr r="0" g="0" b="0"/>
          </a:lnRef>
          <a:fillRef idx="0">
            <a:scrgbClr r="0" g="0" b="0"/>
          </a:fillRef>
          <a:effectRef idx="0">
            <a:scrgbClr r="0" g="0" b="0"/>
          </a:effectRef>
          <a:fontRef idx="minor">
            <a:schemeClr val="lt1"/>
          </a:fontRef>
        </p:style>
        <p:txBody>
          <a:bodyPr wrap="square" rtlCol="0">
            <a:spAutoFit/>
          </a:bodyPr>
          <a:lstStyle>
            <a:defPPr>
              <a:defRPr lang="nl-NL"/>
            </a:defPPr>
            <a:lvl1pPr>
              <a:defRPr sz="4000">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smtClean="0"/>
              <a:t>COMPILING in </a:t>
            </a:r>
            <a:r>
              <a:rPr lang="en-US" dirty="0" err="1" smtClean="0"/>
              <a:t>verkehrte</a:t>
            </a:r>
            <a:r>
              <a:rPr lang="en-US" dirty="0" smtClean="0"/>
              <a:t> </a:t>
            </a:r>
            <a:r>
              <a:rPr lang="en-US" dirty="0" err="1" smtClean="0"/>
              <a:t>dir</a:t>
            </a:r>
            <a:endParaRPr lang="en-US" dirty="0"/>
          </a:p>
        </p:txBody>
      </p:sp>
      <p:pic>
        <p:nvPicPr>
          <p:cNvPr id="34" name="Afbeelding 33"/>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61637" y="92861"/>
            <a:ext cx="3114882" cy="592223"/>
          </a:xfrm>
          <a:prstGeom prst="rect">
            <a:avLst/>
          </a:prstGeom>
        </p:spPr>
      </p:pic>
    </p:spTree>
    <p:extLst>
      <p:ext uri="{BB962C8B-B14F-4D97-AF65-F5344CB8AC3E}">
        <p14:creationId xmlns:p14="http://schemas.microsoft.com/office/powerpoint/2010/main" val="205416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26" presetClass="emph" presetSubtype="0" fill="hold" grpId="1" nodeType="withEffect">
                                  <p:stCondLst>
                                    <p:cond delay="0"/>
                                  </p:stCondLst>
                                  <p:childTnLst>
                                    <p:animEffect transition="out" filter="fade">
                                      <p:cBhvr>
                                        <p:cTn id="8" dur="300" tmFilter="0, 0; .2, .5; .8, .5; 1, 0"/>
                                        <p:tgtEl>
                                          <p:spTgt spid="10"/>
                                        </p:tgtEl>
                                      </p:cBhvr>
                                    </p:animEffect>
                                    <p:animScale>
                                      <p:cBhvr>
                                        <p:cTn id="9" dur="150" autoRev="1" fill="hold"/>
                                        <p:tgtEl>
                                          <p:spTgt spid="10"/>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par>
                                <p:cTn id="14" presetID="26" presetClass="emph" presetSubtype="0" fill="hold" grpId="1" nodeType="withEffect">
                                  <p:stCondLst>
                                    <p:cond delay="0"/>
                                  </p:stCondLst>
                                  <p:childTnLst>
                                    <p:animEffect transition="out" filter="fade">
                                      <p:cBhvr>
                                        <p:cTn id="15" dur="300" tmFilter="0, 0; .2, .5; .8, .5; 1, 0"/>
                                        <p:tgtEl>
                                          <p:spTgt spid="11"/>
                                        </p:tgtEl>
                                      </p:cBhvr>
                                    </p:animEffect>
                                    <p:animScale>
                                      <p:cBhvr>
                                        <p:cTn id="16" dur="150" autoRev="1" fill="hold"/>
                                        <p:tgtEl>
                                          <p:spTgt spid="11"/>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26" presetClass="emph" presetSubtype="0" fill="hold" grpId="1" nodeType="withEffect">
                                  <p:stCondLst>
                                    <p:cond delay="0"/>
                                  </p:stCondLst>
                                  <p:childTnLst>
                                    <p:animEffect transition="out" filter="fade">
                                      <p:cBhvr>
                                        <p:cTn id="22" dur="300" tmFilter="0, 0; .2, .5; .8, .5; 1, 0"/>
                                        <p:tgtEl>
                                          <p:spTgt spid="18"/>
                                        </p:tgtEl>
                                      </p:cBhvr>
                                    </p:animEffect>
                                    <p:animScale>
                                      <p:cBhvr>
                                        <p:cTn id="23" dur="150" autoRev="1" fill="hold"/>
                                        <p:tgtEl>
                                          <p:spTgt spid="18"/>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par>
                                <p:cTn id="28" presetID="26" presetClass="emph" presetSubtype="0" fill="hold" grpId="1" nodeType="withEffect">
                                  <p:stCondLst>
                                    <p:cond delay="0"/>
                                  </p:stCondLst>
                                  <p:childTnLst>
                                    <p:animEffect transition="out" filter="fade">
                                      <p:cBhvr>
                                        <p:cTn id="29" dur="300" tmFilter="0, 0; .2, .5; .8, .5; 1, 0"/>
                                        <p:tgtEl>
                                          <p:spTgt spid="19"/>
                                        </p:tgtEl>
                                      </p:cBhvr>
                                    </p:animEffect>
                                    <p:animScale>
                                      <p:cBhvr>
                                        <p:cTn id="30" dur="150" autoRev="1" fill="hold"/>
                                        <p:tgtEl>
                                          <p:spTgt spid="19"/>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26" presetClass="emph" presetSubtype="0" fill="hold" grpId="1" nodeType="withEffect">
                                  <p:stCondLst>
                                    <p:cond delay="0"/>
                                  </p:stCondLst>
                                  <p:childTnLst>
                                    <p:animEffect transition="out" filter="fade">
                                      <p:cBhvr>
                                        <p:cTn id="36" dur="300" tmFilter="0, 0; .2, .5; .8, .5; 1, 0"/>
                                        <p:tgtEl>
                                          <p:spTgt spid="12"/>
                                        </p:tgtEl>
                                      </p:cBhvr>
                                    </p:animEffect>
                                    <p:animScale>
                                      <p:cBhvr>
                                        <p:cTn id="37" dur="150" autoRev="1" fill="hold"/>
                                        <p:tgtEl>
                                          <p:spTgt spid="12"/>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childTnLst>
                                </p:cTn>
                              </p:par>
                              <p:par>
                                <p:cTn id="42" presetID="26" presetClass="emph" presetSubtype="0" fill="hold" grpId="1" nodeType="withEffect">
                                  <p:stCondLst>
                                    <p:cond delay="0"/>
                                  </p:stCondLst>
                                  <p:childTnLst>
                                    <p:animEffect transition="out" filter="fade">
                                      <p:cBhvr>
                                        <p:cTn id="43" dur="300" tmFilter="0, 0; .2, .5; .8, .5; 1, 0"/>
                                        <p:tgtEl>
                                          <p:spTgt spid="16"/>
                                        </p:tgtEl>
                                      </p:cBhvr>
                                    </p:animEffect>
                                    <p:animScale>
                                      <p:cBhvr>
                                        <p:cTn id="44" dur="150" autoRev="1" fill="hold"/>
                                        <p:tgtEl>
                                          <p:spTgt spid="16"/>
                                        </p:tgtEl>
                                      </p:cBhvr>
                                      <p:by x="105000" y="105000"/>
                                    </p:animScale>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26" presetClass="emph" presetSubtype="0" fill="hold" grpId="1" nodeType="withEffect">
                                  <p:stCondLst>
                                    <p:cond delay="0"/>
                                  </p:stCondLst>
                                  <p:childTnLst>
                                    <p:animEffect transition="out" filter="fade">
                                      <p:cBhvr>
                                        <p:cTn id="50" dur="300" tmFilter="0, 0; .2, .5; .8, .5; 1, 0"/>
                                        <p:tgtEl>
                                          <p:spTgt spid="17"/>
                                        </p:tgtEl>
                                      </p:cBhvr>
                                    </p:animEffect>
                                    <p:animScale>
                                      <p:cBhvr>
                                        <p:cTn id="51" dur="150" autoRev="1" fill="hold"/>
                                        <p:tgtEl>
                                          <p:spTgt spid="17"/>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childTnLst>
                                </p:cTn>
                              </p:par>
                              <p:par>
                                <p:cTn id="56" presetID="26" presetClass="emph" presetSubtype="0" fill="hold" grpId="1" nodeType="withEffect">
                                  <p:stCondLst>
                                    <p:cond delay="0"/>
                                  </p:stCondLst>
                                  <p:childTnLst>
                                    <p:animEffect transition="out" filter="fade">
                                      <p:cBhvr>
                                        <p:cTn id="57" dur="300" tmFilter="0, 0; .2, .5; .8, .5; 1, 0"/>
                                        <p:tgtEl>
                                          <p:spTgt spid="15"/>
                                        </p:tgtEl>
                                      </p:cBhvr>
                                    </p:animEffect>
                                    <p:animScale>
                                      <p:cBhvr>
                                        <p:cTn id="58" dur="150" autoRev="1" fill="hold"/>
                                        <p:tgtEl>
                                          <p:spTgt spid="15"/>
                                        </p:tgtEl>
                                      </p:cBhvr>
                                      <p:by x="105000" y="105000"/>
                                    </p:animScale>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par>
                                <p:cTn id="63" presetID="26" presetClass="emph" presetSubtype="0" fill="hold" grpId="1" nodeType="withEffect">
                                  <p:stCondLst>
                                    <p:cond delay="0"/>
                                  </p:stCondLst>
                                  <p:childTnLst>
                                    <p:animEffect transition="out" filter="fade">
                                      <p:cBhvr>
                                        <p:cTn id="64" dur="300" tmFilter="0, 0; .2, .5; .8, .5; 1, 0"/>
                                        <p:tgtEl>
                                          <p:spTgt spid="20"/>
                                        </p:tgtEl>
                                      </p:cBhvr>
                                    </p:animEffect>
                                    <p:animScale>
                                      <p:cBhvr>
                                        <p:cTn id="65" dur="150" autoRev="1" fill="hold"/>
                                        <p:tgtEl>
                                          <p:spTgt spid="20"/>
                                        </p:tgtEl>
                                      </p:cBhvr>
                                      <p:by x="105000" y="105000"/>
                                    </p:animScale>
                                  </p:childTnLst>
                                </p:cTn>
                              </p:par>
                            </p:childTnLst>
                          </p:cTn>
                        </p:par>
                        <p:par>
                          <p:cTn id="66" fill="hold">
                            <p:stCondLst>
                              <p:cond delay="300"/>
                            </p:stCondLst>
                            <p:childTnLst>
                              <p:par>
                                <p:cTn id="67" presetID="6" presetClass="emph" presetSubtype="0" fill="remove" grpId="2" nodeType="afterEffect">
                                  <p:stCondLst>
                                    <p:cond delay="0"/>
                                  </p:stCondLst>
                                  <p:childTnLst>
                                    <p:animScale>
                                      <p:cBhvr>
                                        <p:cTn id="68" dur="100" fill="hold"/>
                                        <p:tgtEl>
                                          <p:spTgt spid="20"/>
                                        </p:tgtEl>
                                      </p:cBhvr>
                                      <p:by x="125000" y="125000"/>
                                    </p:animScale>
                                  </p:childTnLst>
                                </p:cTn>
                              </p:par>
                            </p:childTnLst>
                          </p:cTn>
                        </p:par>
                        <p:par>
                          <p:cTn id="69" fill="hold">
                            <p:stCondLst>
                              <p:cond delay="400"/>
                            </p:stCondLst>
                            <p:childTnLst>
                              <p:par>
                                <p:cTn id="70" presetID="6" presetClass="emph" presetSubtype="0" fill="remove" grpId="3" nodeType="afterEffect">
                                  <p:stCondLst>
                                    <p:cond delay="0"/>
                                  </p:stCondLst>
                                  <p:childTnLst>
                                    <p:animScale>
                                      <p:cBhvr>
                                        <p:cTn id="71" dur="100" fill="hold"/>
                                        <p:tgtEl>
                                          <p:spTgt spid="20"/>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0" grpId="2" animBg="1"/>
      <p:bldP spid="20" grpId="3"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4580047" y="4894700"/>
            <a:ext cx="2894186" cy="1512852"/>
          </a:xfrm>
          <a:prstGeom prst="rect">
            <a:avLst/>
          </a:prstGeom>
          <a:gradFill flip="none" rotWithShape="1">
            <a:gsLst>
              <a:gs pos="0">
                <a:schemeClr val="bg1">
                  <a:shade val="30000"/>
                  <a:satMod val="115000"/>
                  <a:alpha val="0"/>
                </a:schemeClr>
              </a:gs>
              <a:gs pos="50000">
                <a:schemeClr val="bg1">
                  <a:shade val="67500"/>
                  <a:satMod val="115000"/>
                </a:schemeClr>
              </a:gs>
              <a:gs pos="100000">
                <a:schemeClr val="bg1">
                  <a:shade val="100000"/>
                  <a:satMod val="115000"/>
                </a:schemeClr>
              </a:gs>
            </a:gsLst>
            <a:lin ang="5400000" scaled="1"/>
            <a:tileRect/>
          </a:gradFill>
          <a:ln>
            <a:noFill/>
          </a:ln>
          <a:effectLst>
            <a:softEdge rad="228600"/>
          </a:effectLst>
        </p:spPr>
        <p:style>
          <a:lnRef idx="0">
            <a:scrgbClr r="0" g="0" b="0"/>
          </a:lnRef>
          <a:fillRef idx="0">
            <a:scrgbClr r="0" g="0" b="0"/>
          </a:fillRef>
          <a:effectRef idx="0">
            <a:scrgbClr r="0" g="0" b="0"/>
          </a:effectRef>
          <a:fontRef idx="minor">
            <a:schemeClr val="lt1"/>
          </a:fontRef>
        </p:style>
        <p:txBody>
          <a:bodyPr wrap="square" rtlCol="0">
            <a:spAutoFit/>
          </a:bodyPr>
          <a:lstStyle>
            <a:defPPr>
              <a:defRPr lang="nl-NL"/>
            </a:defPPr>
            <a:lvl1pPr>
              <a:defRPr sz="4000">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dirty="0"/>
          </a:p>
        </p:txBody>
      </p:sp>
      <p:sp>
        <p:nvSpPr>
          <p:cNvPr id="29" name="TextBox 28"/>
          <p:cNvSpPr txBox="1"/>
          <p:nvPr/>
        </p:nvSpPr>
        <p:spPr>
          <a:xfrm rot="10800000">
            <a:off x="4343506" y="3765021"/>
            <a:ext cx="2398300" cy="2128369"/>
          </a:xfrm>
          <a:prstGeom prst="rect">
            <a:avLst/>
          </a:prstGeom>
          <a:gradFill>
            <a:gsLst>
              <a:gs pos="0">
                <a:schemeClr val="bg1">
                  <a:shade val="30000"/>
                  <a:satMod val="115000"/>
                  <a:alpha val="0"/>
                </a:schemeClr>
              </a:gs>
              <a:gs pos="50000">
                <a:schemeClr val="bg1">
                  <a:shade val="67500"/>
                  <a:satMod val="115000"/>
                </a:schemeClr>
              </a:gs>
              <a:gs pos="100000">
                <a:schemeClr val="bg1">
                  <a:shade val="100000"/>
                  <a:satMod val="115000"/>
                </a:schemeClr>
              </a:gs>
            </a:gsLst>
            <a:lin ang="5400000" scaled="1"/>
          </a:gradFill>
          <a:ln>
            <a:noFill/>
          </a:ln>
          <a:effectLst>
            <a:softEdge rad="203200"/>
          </a:effectLst>
        </p:spPr>
        <p:style>
          <a:lnRef idx="0">
            <a:scrgbClr r="0" g="0" b="0"/>
          </a:lnRef>
          <a:fillRef idx="0">
            <a:scrgbClr r="0" g="0" b="0"/>
          </a:fillRef>
          <a:effectRef idx="0">
            <a:scrgbClr r="0" g="0" b="0"/>
          </a:effectRef>
          <a:fontRef idx="minor">
            <a:schemeClr val="lt1"/>
          </a:fontRef>
        </p:style>
        <p:txBody>
          <a:bodyPr wrap="square" rtlCol="0">
            <a:spAutoFit/>
          </a:bodyPr>
          <a:lstStyle>
            <a:defPPr>
              <a:defRPr lang="nl-NL"/>
            </a:defPPr>
            <a:lvl1pPr>
              <a:defRPr sz="4000">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dirty="0"/>
          </a:p>
        </p:txBody>
      </p:sp>
      <p:sp>
        <p:nvSpPr>
          <p:cNvPr id="24" name="TextBox 23"/>
          <p:cNvSpPr txBox="1"/>
          <p:nvPr/>
        </p:nvSpPr>
        <p:spPr>
          <a:xfrm>
            <a:off x="1884773" y="1601707"/>
            <a:ext cx="2894186" cy="1512852"/>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100000" b="100000"/>
            </a:path>
            <a:tileRect t="-100000" r="-100000"/>
          </a:gradFill>
          <a:ln>
            <a:noFill/>
          </a:ln>
          <a:effectLst>
            <a:softEdge rad="317500"/>
          </a:effectLst>
        </p:spPr>
        <p:style>
          <a:lnRef idx="0">
            <a:scrgbClr r="0" g="0" b="0"/>
          </a:lnRef>
          <a:fillRef idx="0">
            <a:scrgbClr r="0" g="0" b="0"/>
          </a:fillRef>
          <a:effectRef idx="0">
            <a:scrgbClr r="0" g="0" b="0"/>
          </a:effectRef>
          <a:fontRef idx="minor">
            <a:schemeClr val="lt1"/>
          </a:fontRef>
        </p:style>
        <p:txBody>
          <a:bodyPr wrap="square" rtlCol="0">
            <a:spAutoFit/>
          </a:bodyPr>
          <a:lstStyle>
            <a:defPPr>
              <a:defRPr lang="nl-NL"/>
            </a:defPPr>
            <a:lvl1pPr>
              <a:defRPr sz="4000">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6420" y="4051464"/>
            <a:ext cx="1789554" cy="1324825"/>
          </a:xfrm>
          <a:prstGeom prst="rect">
            <a:avLst/>
          </a:prstGeom>
        </p:spPr>
      </p:pic>
      <p:sp>
        <p:nvSpPr>
          <p:cNvPr id="23" name="TextBox 22"/>
          <p:cNvSpPr txBox="1"/>
          <p:nvPr/>
        </p:nvSpPr>
        <p:spPr>
          <a:xfrm>
            <a:off x="7086703" y="3770936"/>
            <a:ext cx="1704720" cy="1512852"/>
          </a:xfrm>
          <a:prstGeom prst="rect">
            <a:avLst/>
          </a:prstGeom>
          <a:gradFill>
            <a:gsLst>
              <a:gs pos="0">
                <a:schemeClr val="bg1">
                  <a:shade val="30000"/>
                  <a:satMod val="115000"/>
                  <a:alpha val="0"/>
                </a:schemeClr>
              </a:gs>
              <a:gs pos="50000">
                <a:schemeClr val="bg1">
                  <a:shade val="67500"/>
                  <a:satMod val="115000"/>
                </a:schemeClr>
              </a:gs>
              <a:gs pos="100000">
                <a:schemeClr val="bg1">
                  <a:shade val="100000"/>
                  <a:satMod val="115000"/>
                </a:schemeClr>
              </a:gs>
            </a:gsLst>
            <a:lin ang="5400000" scaled="1"/>
          </a:gradFill>
          <a:ln>
            <a:noFill/>
          </a:ln>
          <a:effectLst>
            <a:softEdge rad="127000"/>
          </a:effectLst>
        </p:spPr>
        <p:style>
          <a:lnRef idx="0">
            <a:scrgbClr r="0" g="0" b="0"/>
          </a:lnRef>
          <a:fillRef idx="0">
            <a:scrgbClr r="0" g="0" b="0"/>
          </a:fillRef>
          <a:effectRef idx="0">
            <a:scrgbClr r="0" g="0" b="0"/>
          </a:effectRef>
          <a:fontRef idx="minor">
            <a:schemeClr val="lt1"/>
          </a:fontRef>
        </p:style>
        <p:txBody>
          <a:bodyPr wrap="square" rtlCol="0">
            <a:spAutoFit/>
          </a:bodyPr>
          <a:lstStyle>
            <a:defPPr>
              <a:defRPr lang="nl-NL"/>
            </a:defPPr>
            <a:lvl1pPr>
              <a:defRPr sz="4000">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dirty="0"/>
          </a:p>
        </p:txBody>
      </p:sp>
      <p:sp>
        <p:nvSpPr>
          <p:cNvPr id="21" name="TextBox 20"/>
          <p:cNvSpPr txBox="1"/>
          <p:nvPr/>
        </p:nvSpPr>
        <p:spPr>
          <a:xfrm>
            <a:off x="4554189" y="2846811"/>
            <a:ext cx="3508196" cy="1200329"/>
          </a:xfrm>
          <a:prstGeom prst="rect">
            <a:avLst/>
          </a:prstGeom>
          <a:noFill/>
          <a:ln>
            <a:noFill/>
          </a:ln>
          <a:effectLst>
            <a:softEdge rad="63500"/>
          </a:effectLst>
        </p:spPr>
        <p:style>
          <a:lnRef idx="0">
            <a:scrgbClr r="0" g="0" b="0"/>
          </a:lnRef>
          <a:fillRef idx="0">
            <a:scrgbClr r="0" g="0" b="0"/>
          </a:fillRef>
          <a:effectRef idx="0">
            <a:scrgbClr r="0" g="0" b="0"/>
          </a:effectRef>
          <a:fontRef idx="minor">
            <a:schemeClr val="lt1"/>
          </a:fontRef>
        </p:style>
        <p:txBody>
          <a:bodyPr wrap="square" rtlCol="0">
            <a:spAutoFit/>
          </a:bodyPr>
          <a:lstStyle/>
          <a:p>
            <a:r>
              <a:rPr lang="en-US" sz="7200" b="1" dirty="0" smtClean="0"/>
              <a:t>⛤○⬜△</a:t>
            </a:r>
            <a:endParaRPr lang="en-US" sz="7200" b="1"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056" y="540469"/>
            <a:ext cx="1424314" cy="136974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4948" y="4387730"/>
            <a:ext cx="1365687" cy="1365687"/>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3541" y="316218"/>
            <a:ext cx="1169673" cy="1005828"/>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32322" y="774434"/>
            <a:ext cx="1401578" cy="1556693"/>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7499" y="3503368"/>
            <a:ext cx="1368293" cy="1368293"/>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6213" y="2603530"/>
            <a:ext cx="1126704" cy="1126704"/>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93227" y="587735"/>
            <a:ext cx="1402122" cy="1402122"/>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15451" y="2205152"/>
            <a:ext cx="1598573" cy="1598573"/>
          </a:xfrm>
          <a:prstGeom prst="rect">
            <a:avLst/>
          </a:prstGeom>
        </p:spPr>
      </p:pic>
      <p:pic>
        <p:nvPicPr>
          <p:cNvPr id="18" name="Picture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70785" y="5050530"/>
            <a:ext cx="1306256" cy="1478984"/>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9402" y="4568602"/>
            <a:ext cx="1788097" cy="1802459"/>
          </a:xfrm>
          <a:prstGeom prst="rect">
            <a:avLst/>
          </a:prstGeom>
        </p:spPr>
      </p:pic>
      <p:pic>
        <p:nvPicPr>
          <p:cNvPr id="20" name="Pictur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34603" y="2376037"/>
            <a:ext cx="2638587" cy="1722192"/>
          </a:xfrm>
          <a:prstGeom prst="rect">
            <a:avLst/>
          </a:prstGeom>
        </p:spPr>
      </p:pic>
      <p:pic>
        <p:nvPicPr>
          <p:cNvPr id="5" name="Picture 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15581" y="3859967"/>
            <a:ext cx="1437358" cy="1234976"/>
          </a:xfrm>
          <a:prstGeom prst="rect">
            <a:avLst/>
          </a:prstGeom>
        </p:spPr>
      </p:pic>
      <p:pic>
        <p:nvPicPr>
          <p:cNvPr id="3" name="Picture 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30970" y="1638952"/>
            <a:ext cx="2472816" cy="1397141"/>
          </a:xfrm>
          <a:prstGeom prst="rect">
            <a:avLst/>
          </a:prstGeom>
        </p:spPr>
      </p:pic>
      <p:pic>
        <p:nvPicPr>
          <p:cNvPr id="8" name="Picture 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465499" y="630215"/>
            <a:ext cx="1572828" cy="1447503"/>
          </a:xfrm>
          <a:prstGeom prst="rect">
            <a:avLst/>
          </a:prstGeom>
        </p:spPr>
      </p:pic>
      <p:pic>
        <p:nvPicPr>
          <p:cNvPr id="26" name="Picture 2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414010" y="4829050"/>
            <a:ext cx="1033509" cy="1033509"/>
          </a:xfrm>
          <a:prstGeom prst="rect">
            <a:avLst/>
          </a:prstGeom>
        </p:spPr>
      </p:pic>
      <p:pic>
        <p:nvPicPr>
          <p:cNvPr id="28" name="Picture 2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394429" y="5152076"/>
            <a:ext cx="1121019" cy="1121019"/>
          </a:xfrm>
          <a:prstGeom prst="rect">
            <a:avLst/>
          </a:prstGeom>
        </p:spPr>
      </p:pic>
      <p:pic>
        <p:nvPicPr>
          <p:cNvPr id="2" name="Picture 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706036" y="4761464"/>
            <a:ext cx="2509545" cy="1505727"/>
          </a:xfrm>
          <a:prstGeom prst="rect">
            <a:avLst/>
          </a:prstGeom>
        </p:spPr>
      </p:pic>
      <p:sp>
        <p:nvSpPr>
          <p:cNvPr id="25" name="Tekstvak 24"/>
          <p:cNvSpPr txBox="1"/>
          <p:nvPr/>
        </p:nvSpPr>
        <p:spPr>
          <a:xfrm>
            <a:off x="699402" y="-57118"/>
            <a:ext cx="8182054" cy="523220"/>
          </a:xfrm>
          <a:prstGeom prst="rect">
            <a:avLst/>
          </a:prstGeom>
          <a:noFill/>
        </p:spPr>
        <p:txBody>
          <a:bodyPr wrap="square" rtlCol="0">
            <a:spAutoFit/>
          </a:bodyPr>
          <a:lstStyle/>
          <a:p>
            <a:r>
              <a:rPr lang="nl-NL" sz="2800" b="1" dirty="0" smtClean="0">
                <a:solidFill>
                  <a:srgbClr val="FF0000"/>
                </a:solidFill>
              </a:rPr>
              <a:t>Die </a:t>
            </a:r>
            <a:r>
              <a:rPr lang="nl-NL" sz="2800" b="1" dirty="0" err="1" smtClean="0">
                <a:solidFill>
                  <a:srgbClr val="FF0000"/>
                </a:solidFill>
              </a:rPr>
              <a:t>für</a:t>
            </a:r>
            <a:r>
              <a:rPr lang="nl-NL" sz="2800" b="1" dirty="0" smtClean="0">
                <a:solidFill>
                  <a:srgbClr val="FF0000"/>
                </a:solidFill>
              </a:rPr>
              <a:t> </a:t>
            </a:r>
            <a:r>
              <a:rPr lang="nl-NL" sz="2800" b="1" dirty="0" err="1" smtClean="0">
                <a:solidFill>
                  <a:srgbClr val="FF0000"/>
                </a:solidFill>
              </a:rPr>
              <a:t>diese</a:t>
            </a:r>
            <a:r>
              <a:rPr lang="nl-NL" sz="2800" b="1" dirty="0" smtClean="0">
                <a:solidFill>
                  <a:srgbClr val="FF0000"/>
                </a:solidFill>
              </a:rPr>
              <a:t> </a:t>
            </a:r>
            <a:r>
              <a:rPr lang="nl-NL" sz="2800" b="1" dirty="0" err="1" smtClean="0">
                <a:solidFill>
                  <a:srgbClr val="FF0000"/>
                </a:solidFill>
              </a:rPr>
              <a:t>Herausforderung</a:t>
            </a:r>
            <a:r>
              <a:rPr lang="nl-NL" sz="2800" b="1" dirty="0" smtClean="0">
                <a:solidFill>
                  <a:srgbClr val="FF0000"/>
                </a:solidFill>
              </a:rPr>
              <a:t> </a:t>
            </a:r>
            <a:r>
              <a:rPr lang="nl-NL" sz="2800" b="1" dirty="0" err="1" smtClean="0">
                <a:solidFill>
                  <a:srgbClr val="FF0000"/>
                </a:solidFill>
              </a:rPr>
              <a:t>benutzte</a:t>
            </a:r>
            <a:r>
              <a:rPr lang="nl-NL" sz="2800" b="1" dirty="0" smtClean="0">
                <a:solidFill>
                  <a:srgbClr val="FF0000"/>
                </a:solidFill>
              </a:rPr>
              <a:t> Apps……</a:t>
            </a:r>
            <a:endParaRPr lang="nl-NL" sz="2800" b="1" dirty="0">
              <a:solidFill>
                <a:srgbClr val="FF0000"/>
              </a:solidFill>
            </a:endParaRPr>
          </a:p>
        </p:txBody>
      </p:sp>
      <p:pic>
        <p:nvPicPr>
          <p:cNvPr id="30" name="Afbeelding 29"/>
          <p:cNvPicPr>
            <a:picLocks noChangeAspect="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61637" y="92861"/>
            <a:ext cx="3114882" cy="592223"/>
          </a:xfrm>
          <a:prstGeom prst="rect">
            <a:avLst/>
          </a:prstGeom>
        </p:spPr>
      </p:pic>
      <p:sp>
        <p:nvSpPr>
          <p:cNvPr id="27" name="Tekstvak 26"/>
          <p:cNvSpPr txBox="1"/>
          <p:nvPr/>
        </p:nvSpPr>
        <p:spPr>
          <a:xfrm>
            <a:off x="3979401" y="6497057"/>
            <a:ext cx="3026791" cy="307777"/>
          </a:xfrm>
          <a:prstGeom prst="rect">
            <a:avLst/>
          </a:prstGeom>
          <a:noFill/>
        </p:spPr>
        <p:txBody>
          <a:bodyPr wrap="none" rtlCol="0">
            <a:spAutoFit/>
          </a:bodyPr>
          <a:lstStyle/>
          <a:p>
            <a:r>
              <a:rPr lang="nl-NL" sz="1400" dirty="0" smtClean="0">
                <a:solidFill>
                  <a:schemeClr val="bg1"/>
                </a:solidFill>
              </a:rPr>
              <a:t>Software development </a:t>
            </a:r>
            <a:r>
              <a:rPr lang="nl-NL" sz="1400" dirty="0" smtClean="0">
                <a:solidFill>
                  <a:srgbClr val="C00000"/>
                </a:solidFill>
              </a:rPr>
              <a:t>/</a:t>
            </a:r>
            <a:r>
              <a:rPr lang="nl-NL" sz="1400" dirty="0" smtClean="0">
                <a:solidFill>
                  <a:schemeClr val="bg1"/>
                </a:solidFill>
              </a:rPr>
              <a:t> QA &amp; </a:t>
            </a:r>
            <a:r>
              <a:rPr lang="nl-NL" sz="1400" dirty="0" err="1" smtClean="0">
                <a:solidFill>
                  <a:schemeClr val="bg1"/>
                </a:solidFill>
              </a:rPr>
              <a:t>testing</a:t>
            </a:r>
            <a:endParaRPr lang="nl-NL" sz="1400" dirty="0">
              <a:solidFill>
                <a:schemeClr val="bg1"/>
              </a:solidFill>
            </a:endParaRPr>
          </a:p>
        </p:txBody>
      </p:sp>
    </p:spTree>
    <p:extLst>
      <p:ext uri="{BB962C8B-B14F-4D97-AF65-F5344CB8AC3E}">
        <p14:creationId xmlns:p14="http://schemas.microsoft.com/office/powerpoint/2010/main" val="402629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650" fill="hold"/>
                                        <p:tgtEl>
                                          <p:spTgt spid="21"/>
                                        </p:tgtEl>
                                        <p:attrNameLst>
                                          <p:attrName>ppt_x</p:attrName>
                                        </p:attrNameLst>
                                      </p:cBhvr>
                                      <p:tavLst>
                                        <p:tav tm="0">
                                          <p:val>
                                            <p:strVal val="0-#ppt_w/2"/>
                                          </p:val>
                                        </p:tav>
                                        <p:tav tm="100000">
                                          <p:val>
                                            <p:strVal val="#ppt_x"/>
                                          </p:val>
                                        </p:tav>
                                      </p:tavLst>
                                    </p:anim>
                                    <p:anim calcmode="lin" valueType="num">
                                      <p:cBhvr additive="base">
                                        <p:cTn id="8" dur="65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650"/>
                            </p:stCondLst>
                            <p:childTnLst>
                              <p:par>
                                <p:cTn id="10" presetID="2" presetClass="exit" presetSubtype="2" fill="hold" grpId="1" nodeType="afterEffect">
                                  <p:stCondLst>
                                    <p:cond delay="0"/>
                                  </p:stCondLst>
                                  <p:childTnLst>
                                    <p:anim calcmode="lin" valueType="num">
                                      <p:cBhvr additive="base">
                                        <p:cTn id="11" dur="150"/>
                                        <p:tgtEl>
                                          <p:spTgt spid="21"/>
                                        </p:tgtEl>
                                        <p:attrNameLst>
                                          <p:attrName>ppt_x</p:attrName>
                                        </p:attrNameLst>
                                      </p:cBhvr>
                                      <p:tavLst>
                                        <p:tav tm="0">
                                          <p:val>
                                            <p:strVal val="ppt_x"/>
                                          </p:val>
                                        </p:tav>
                                        <p:tav tm="100000">
                                          <p:val>
                                            <p:strVal val="1+ppt_w/2"/>
                                          </p:val>
                                        </p:tav>
                                      </p:tavLst>
                                    </p:anim>
                                    <p:anim calcmode="lin" valueType="num">
                                      <p:cBhvr additive="base">
                                        <p:cTn id="12" dur="150"/>
                                        <p:tgtEl>
                                          <p:spTgt spid="21"/>
                                        </p:tgtEl>
                                        <p:attrNameLst>
                                          <p:attrName>ppt_y</p:attrName>
                                        </p:attrNameLst>
                                      </p:cBhvr>
                                      <p:tavLst>
                                        <p:tav tm="0">
                                          <p:val>
                                            <p:strVal val="ppt_y"/>
                                          </p:val>
                                        </p:tav>
                                        <p:tav tm="100000">
                                          <p:val>
                                            <p:strVal val="ppt_y"/>
                                          </p:val>
                                        </p:tav>
                                      </p:tavLst>
                                    </p:anim>
                                    <p:set>
                                      <p:cBhvr>
                                        <p:cTn id="13" dur="1" fill="hold">
                                          <p:stCondLst>
                                            <p:cond delay="14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val 37"/>
          <p:cNvSpPr/>
          <p:nvPr/>
        </p:nvSpPr>
        <p:spPr>
          <a:xfrm>
            <a:off x="4316514" y="3960158"/>
            <a:ext cx="2474251" cy="820270"/>
          </a:xfrm>
          <a:prstGeom prst="ellipse">
            <a:avLst/>
          </a:prstGeom>
          <a:solidFill>
            <a:schemeClr val="bg1">
              <a:alpha val="77000"/>
            </a:schemeClr>
          </a:solidFill>
          <a:ln>
            <a:noFill/>
          </a:ln>
          <a:effectLst>
            <a:glow rad="279400">
              <a:schemeClr val="bg1">
                <a:lumMod val="95000"/>
                <a:alpha val="55000"/>
              </a:schemeClr>
            </a:glow>
            <a:softEdge rad="292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7086703" y="3770936"/>
            <a:ext cx="1704720" cy="1512852"/>
          </a:xfrm>
          <a:prstGeom prst="rect">
            <a:avLst/>
          </a:prstGeom>
          <a:gradFill>
            <a:gsLst>
              <a:gs pos="0">
                <a:schemeClr val="bg1">
                  <a:shade val="30000"/>
                  <a:satMod val="115000"/>
                  <a:alpha val="0"/>
                </a:schemeClr>
              </a:gs>
              <a:gs pos="50000">
                <a:schemeClr val="bg1">
                  <a:shade val="67500"/>
                  <a:satMod val="115000"/>
                </a:schemeClr>
              </a:gs>
              <a:gs pos="100000">
                <a:schemeClr val="bg1">
                  <a:shade val="100000"/>
                  <a:satMod val="115000"/>
                </a:schemeClr>
              </a:gs>
            </a:gsLst>
            <a:lin ang="5400000" scaled="1"/>
          </a:gradFill>
          <a:ln>
            <a:noFill/>
          </a:ln>
          <a:effectLst>
            <a:softEdge rad="127000"/>
          </a:effectLst>
        </p:spPr>
        <p:style>
          <a:lnRef idx="0">
            <a:scrgbClr r="0" g="0" b="0"/>
          </a:lnRef>
          <a:fillRef idx="0">
            <a:scrgbClr r="0" g="0" b="0"/>
          </a:fillRef>
          <a:effectRef idx="0">
            <a:scrgbClr r="0" g="0" b="0"/>
          </a:effectRef>
          <a:fontRef idx="minor">
            <a:schemeClr val="lt1"/>
          </a:fontRef>
        </p:style>
        <p:txBody>
          <a:bodyPr wrap="square" rtlCol="0">
            <a:spAutoFit/>
          </a:bodyPr>
          <a:lstStyle>
            <a:defPPr>
              <a:defRPr lang="nl-NL"/>
            </a:defPPr>
            <a:lvl1pPr>
              <a:defRPr sz="4000">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5581" y="3859967"/>
            <a:ext cx="1437358" cy="1234976"/>
          </a:xfrm>
          <a:prstGeom prst="rect">
            <a:avLst/>
          </a:prstGeom>
        </p:spPr>
      </p:pic>
      <p:sp>
        <p:nvSpPr>
          <p:cNvPr id="30" name="TextBox 29"/>
          <p:cNvSpPr txBox="1"/>
          <p:nvPr/>
        </p:nvSpPr>
        <p:spPr>
          <a:xfrm>
            <a:off x="1026907" y="948386"/>
            <a:ext cx="3489675" cy="707886"/>
          </a:xfrm>
          <a:prstGeom prst="rect">
            <a:avLst/>
          </a:prstGeom>
          <a:noFill/>
        </p:spPr>
        <p:txBody>
          <a:bodyPr wrap="square" rtlCol="0">
            <a:spAutoFit/>
          </a:bodyPr>
          <a:lstStyle/>
          <a:p>
            <a:r>
              <a:rPr lang="en-US" sz="4000" dirty="0" smtClean="0"/>
              <a:t>Builder image</a:t>
            </a:r>
            <a:endParaRPr lang="en-US" sz="4000" dirty="0"/>
          </a:p>
        </p:txBody>
      </p:sp>
      <p:sp>
        <p:nvSpPr>
          <p:cNvPr id="31" name="TextBox 30"/>
          <p:cNvSpPr txBox="1"/>
          <p:nvPr/>
        </p:nvSpPr>
        <p:spPr>
          <a:xfrm>
            <a:off x="379897" y="2171897"/>
            <a:ext cx="3463683" cy="707886"/>
          </a:xfrm>
          <a:prstGeom prst="rect">
            <a:avLst/>
          </a:prstGeom>
          <a:noFill/>
        </p:spPr>
        <p:txBody>
          <a:bodyPr wrap="square" rtlCol="0">
            <a:spAutoFit/>
          </a:bodyPr>
          <a:lstStyle/>
          <a:p>
            <a:r>
              <a:rPr lang="en-US" sz="4000" dirty="0" smtClean="0"/>
              <a:t>Testing images</a:t>
            </a:r>
            <a:endParaRPr lang="en-US" sz="4000" dirty="0"/>
          </a:p>
        </p:txBody>
      </p:sp>
      <p:sp>
        <p:nvSpPr>
          <p:cNvPr id="32" name="TextBox 31"/>
          <p:cNvSpPr txBox="1"/>
          <p:nvPr/>
        </p:nvSpPr>
        <p:spPr>
          <a:xfrm>
            <a:off x="547911" y="4706333"/>
            <a:ext cx="3414490" cy="1323439"/>
          </a:xfrm>
          <a:prstGeom prst="rect">
            <a:avLst/>
          </a:prstGeom>
          <a:noFill/>
        </p:spPr>
        <p:txBody>
          <a:bodyPr wrap="square" rtlCol="0">
            <a:spAutoFit/>
          </a:bodyPr>
          <a:lstStyle/>
          <a:p>
            <a:r>
              <a:rPr lang="en-US" sz="4000" dirty="0" smtClean="0"/>
              <a:t>Selenium grid + nodes</a:t>
            </a:r>
            <a:endParaRPr lang="en-US" sz="4000" dirty="0"/>
          </a:p>
        </p:txBody>
      </p:sp>
      <p:sp>
        <p:nvSpPr>
          <p:cNvPr id="33" name="TextBox 32"/>
          <p:cNvSpPr txBox="1"/>
          <p:nvPr/>
        </p:nvSpPr>
        <p:spPr>
          <a:xfrm>
            <a:off x="467721" y="3395408"/>
            <a:ext cx="2890245" cy="707886"/>
          </a:xfrm>
          <a:prstGeom prst="rect">
            <a:avLst/>
          </a:prstGeom>
          <a:noFill/>
        </p:spPr>
        <p:txBody>
          <a:bodyPr wrap="square" rtlCol="0">
            <a:spAutoFit/>
          </a:bodyPr>
          <a:lstStyle/>
          <a:p>
            <a:r>
              <a:rPr lang="en-US" sz="4000" dirty="0" smtClean="0"/>
              <a:t>Linter image</a:t>
            </a:r>
            <a:endParaRPr lang="en-US" sz="4000" dirty="0"/>
          </a:p>
        </p:txBody>
      </p:sp>
      <p:sp>
        <p:nvSpPr>
          <p:cNvPr id="34" name="TextBox 33"/>
          <p:cNvSpPr txBox="1"/>
          <p:nvPr/>
        </p:nvSpPr>
        <p:spPr>
          <a:xfrm>
            <a:off x="7599565" y="2198312"/>
            <a:ext cx="2025401" cy="707886"/>
          </a:xfrm>
          <a:prstGeom prst="rect">
            <a:avLst/>
          </a:prstGeom>
          <a:noFill/>
        </p:spPr>
        <p:txBody>
          <a:bodyPr wrap="square" rtlCol="0">
            <a:spAutoFit/>
          </a:bodyPr>
          <a:lstStyle/>
          <a:p>
            <a:r>
              <a:rPr lang="en-US" sz="4000" dirty="0" smtClean="0"/>
              <a:t>CI Test </a:t>
            </a:r>
            <a:endParaRPr lang="en-US" sz="4000" dirty="0"/>
          </a:p>
        </p:txBody>
      </p:sp>
      <p:sp>
        <p:nvSpPr>
          <p:cNvPr id="35" name="TextBox 34"/>
          <p:cNvSpPr txBox="1"/>
          <p:nvPr/>
        </p:nvSpPr>
        <p:spPr>
          <a:xfrm>
            <a:off x="6921559" y="1091218"/>
            <a:ext cx="2025401" cy="707886"/>
          </a:xfrm>
          <a:prstGeom prst="rect">
            <a:avLst/>
          </a:prstGeom>
          <a:noFill/>
        </p:spPr>
        <p:txBody>
          <a:bodyPr wrap="square" rtlCol="0">
            <a:spAutoFit/>
          </a:bodyPr>
          <a:lstStyle/>
          <a:p>
            <a:r>
              <a:rPr lang="en-US" sz="4000" dirty="0" smtClean="0"/>
              <a:t>CI Build </a:t>
            </a:r>
            <a:endParaRPr lang="en-US" sz="4000" dirty="0"/>
          </a:p>
        </p:txBody>
      </p:sp>
      <p:sp>
        <p:nvSpPr>
          <p:cNvPr id="36" name="TextBox 35"/>
          <p:cNvSpPr txBox="1"/>
          <p:nvPr/>
        </p:nvSpPr>
        <p:spPr>
          <a:xfrm>
            <a:off x="7821707" y="3184602"/>
            <a:ext cx="3027158" cy="707886"/>
          </a:xfrm>
          <a:prstGeom prst="rect">
            <a:avLst/>
          </a:prstGeom>
          <a:noFill/>
        </p:spPr>
        <p:txBody>
          <a:bodyPr wrap="square" rtlCol="0">
            <a:spAutoFit/>
          </a:bodyPr>
          <a:lstStyle/>
          <a:p>
            <a:r>
              <a:rPr lang="en-US" sz="4000" dirty="0" smtClean="0"/>
              <a:t>Prod Deploy</a:t>
            </a:r>
            <a:endParaRPr lang="en-US" sz="4000" dirty="0"/>
          </a:p>
        </p:txBody>
      </p:sp>
      <p:sp>
        <p:nvSpPr>
          <p:cNvPr id="37" name="TextBox 36"/>
          <p:cNvSpPr txBox="1"/>
          <p:nvPr/>
        </p:nvSpPr>
        <p:spPr>
          <a:xfrm>
            <a:off x="7691138" y="4527362"/>
            <a:ext cx="2897625" cy="707886"/>
          </a:xfrm>
          <a:prstGeom prst="rect">
            <a:avLst/>
          </a:prstGeom>
          <a:noFill/>
        </p:spPr>
        <p:txBody>
          <a:bodyPr wrap="square" rtlCol="0">
            <a:spAutoFit/>
          </a:bodyPr>
          <a:lstStyle/>
          <a:p>
            <a:r>
              <a:rPr lang="en-US" sz="4000" dirty="0" smtClean="0"/>
              <a:t>Kubernetes</a:t>
            </a:r>
            <a:endParaRPr lang="en-US" sz="4000" dirty="0"/>
          </a:p>
        </p:txBody>
      </p:sp>
      <p:pic>
        <p:nvPicPr>
          <p:cNvPr id="16" name="Afbeelding 1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61637" y="92861"/>
            <a:ext cx="3114882" cy="592223"/>
          </a:xfrm>
          <a:prstGeom prst="rect">
            <a:avLst/>
          </a:prstGeom>
        </p:spPr>
      </p:pic>
      <p:sp>
        <p:nvSpPr>
          <p:cNvPr id="14" name="Tekstvak 13"/>
          <p:cNvSpPr txBox="1"/>
          <p:nvPr/>
        </p:nvSpPr>
        <p:spPr>
          <a:xfrm>
            <a:off x="3979401" y="6497057"/>
            <a:ext cx="3026791" cy="307777"/>
          </a:xfrm>
          <a:prstGeom prst="rect">
            <a:avLst/>
          </a:prstGeom>
          <a:noFill/>
        </p:spPr>
        <p:txBody>
          <a:bodyPr wrap="none" rtlCol="0">
            <a:spAutoFit/>
          </a:bodyPr>
          <a:lstStyle/>
          <a:p>
            <a:r>
              <a:rPr lang="nl-NL" sz="1400" dirty="0" smtClean="0">
                <a:solidFill>
                  <a:schemeClr val="bg1"/>
                </a:solidFill>
              </a:rPr>
              <a:t>Software development </a:t>
            </a:r>
            <a:r>
              <a:rPr lang="nl-NL" sz="1400" dirty="0" smtClean="0">
                <a:solidFill>
                  <a:srgbClr val="C00000"/>
                </a:solidFill>
              </a:rPr>
              <a:t>/</a:t>
            </a:r>
            <a:r>
              <a:rPr lang="nl-NL" sz="1400" dirty="0" smtClean="0">
                <a:solidFill>
                  <a:schemeClr val="bg1"/>
                </a:solidFill>
              </a:rPr>
              <a:t> QA &amp; </a:t>
            </a:r>
            <a:r>
              <a:rPr lang="nl-NL" sz="1400" dirty="0" err="1" smtClean="0">
                <a:solidFill>
                  <a:schemeClr val="bg1"/>
                </a:solidFill>
              </a:rPr>
              <a:t>testing</a:t>
            </a:r>
            <a:endParaRPr lang="nl-NL" sz="1400" dirty="0">
              <a:solidFill>
                <a:schemeClr val="bg1"/>
              </a:solidFill>
            </a:endParaRPr>
          </a:p>
        </p:txBody>
      </p:sp>
    </p:spTree>
    <p:extLst>
      <p:ext uri="{BB962C8B-B14F-4D97-AF65-F5344CB8AC3E}">
        <p14:creationId xmlns:p14="http://schemas.microsoft.com/office/powerpoint/2010/main" val="95454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25E-6 2.22222E-6 L -0.19518 -0.11736 " pathEditMode="relative" rAng="0" ptsTypes="AA">
                                      <p:cBhvr>
                                        <p:cTn id="6" dur="500" fill="hold"/>
                                        <p:tgtEl>
                                          <p:spTgt spid="5"/>
                                        </p:tgtEl>
                                        <p:attrNameLst>
                                          <p:attrName>ppt_x</p:attrName>
                                          <p:attrName>ppt_y</p:attrName>
                                        </p:attrNameLst>
                                      </p:cBhvr>
                                      <p:rCtr x="-9766" y="-5880"/>
                                    </p:animMotion>
                                  </p:childTnLst>
                                </p:cTn>
                              </p:par>
                              <p:par>
                                <p:cTn id="7" presetID="6" presetClass="emph" presetSubtype="0" fill="hold" nodeType="withEffect">
                                  <p:stCondLst>
                                    <p:cond delay="0"/>
                                  </p:stCondLst>
                                  <p:childTnLst>
                                    <p:animScale>
                                      <p:cBhvr>
                                        <p:cTn id="8" dur="500" fill="hold"/>
                                        <p:tgtEl>
                                          <p:spTgt spid="5"/>
                                        </p:tgtEl>
                                      </p:cBhvr>
                                      <p:by x="150000" y="150000"/>
                                    </p:animScale>
                                  </p:childTnLst>
                                </p:cTn>
                              </p:par>
                              <p:par>
                                <p:cTn id="9" presetID="9" presetClass="emph" presetSubtype="0" grpId="0" nodeType="withEffect">
                                  <p:stCondLst>
                                    <p:cond delay="0"/>
                                  </p:stCondLst>
                                  <p:childTnLst>
                                    <p:set>
                                      <p:cBhvr rctx="PPT">
                                        <p:cTn id="10" dur="200"/>
                                        <p:tgtEl>
                                          <p:spTgt spid="23"/>
                                        </p:tgtEl>
                                        <p:attrNameLst>
                                          <p:attrName>style.opacity</p:attrName>
                                        </p:attrNameLst>
                                      </p:cBhvr>
                                      <p:to>
                                        <p:strVal val="0"/>
                                      </p:to>
                                    </p:set>
                                    <p:animEffect filter="image" prLst="opacity: 0">
                                      <p:cBhvr rctx="IE">
                                        <p:cTn id="11" dur="200"/>
                                        <p:tgtEl>
                                          <p:spTgt spid="23"/>
                                        </p:tgtEl>
                                      </p:cBhvr>
                                    </p:animEffect>
                                  </p:childTnLst>
                                  <p:subTnLst>
                                    <p:set>
                                      <p:cBhvr override="childStyle">
                                        <p:cTn dur="1" fill="hold" display="0" masterRel="sameClick" afterEffect="1">
                                          <p:stCondLst>
                                            <p:cond evt="end" delay="0">
                                              <p:tn val="9"/>
                                            </p:cond>
                                          </p:stCondLst>
                                        </p:cTn>
                                        <p:tgtEl>
                                          <p:spTgt spid="23"/>
                                        </p:tgtEl>
                                        <p:attrNameLst>
                                          <p:attrName>style.visibility</p:attrName>
                                        </p:attrNameLst>
                                      </p:cBhvr>
                                      <p:to>
                                        <p:strVal val="hidden"/>
                                      </p:to>
                                    </p:set>
                                  </p:sub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9"/>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grpId="0" nodeType="clickEffect">
                                  <p:stCondLst>
                                    <p:cond delay="0"/>
                                  </p:stCondLst>
                                  <p:childTnLst>
                                    <p:animScale>
                                      <p:cBhvr>
                                        <p:cTn id="18" dur="100" fill="hold"/>
                                        <p:tgtEl>
                                          <p:spTgt spid="30"/>
                                        </p:tgtEl>
                                      </p:cBhvr>
                                      <p:by x="120000" y="120000"/>
                                    </p:animScale>
                                  </p:childTnLst>
                                </p:cTn>
                              </p:par>
                              <p:par>
                                <p:cTn id="19" presetID="3" presetClass="emph" presetSubtype="2" fill="hold" grpId="2" nodeType="withEffect">
                                  <p:stCondLst>
                                    <p:cond delay="0"/>
                                  </p:stCondLst>
                                  <p:childTnLst>
                                    <p:animClr clrSpc="rgb" dir="cw">
                                      <p:cBhvr override="childStyle">
                                        <p:cTn id="20" dur="100" fill="hold"/>
                                        <p:tgtEl>
                                          <p:spTgt spid="30"/>
                                        </p:tgtEl>
                                        <p:attrNameLst>
                                          <p:attrName>style.color</p:attrName>
                                        </p:attrNameLst>
                                      </p:cBhvr>
                                      <p:to>
                                        <a:schemeClr val="accent1"/>
                                      </p:to>
                                    </p:animClr>
                                  </p:childTnLst>
                                </p:cTn>
                              </p:par>
                            </p:childTnLst>
                          </p:cTn>
                        </p:par>
                      </p:childTnLst>
                    </p:cTn>
                  </p:par>
                  <p:par>
                    <p:cTn id="21" fill="hold">
                      <p:stCondLst>
                        <p:cond delay="indefinite"/>
                      </p:stCondLst>
                      <p:childTnLst>
                        <p:par>
                          <p:cTn id="22" fill="hold">
                            <p:stCondLst>
                              <p:cond delay="0"/>
                            </p:stCondLst>
                            <p:childTnLst>
                              <p:par>
                                <p:cTn id="23" presetID="6" presetClass="emph" presetSubtype="0" fill="hold" grpId="1" nodeType="clickEffect">
                                  <p:stCondLst>
                                    <p:cond delay="0"/>
                                  </p:stCondLst>
                                  <p:childTnLst>
                                    <p:animScale>
                                      <p:cBhvr>
                                        <p:cTn id="24" dur="100" fill="hold"/>
                                        <p:tgtEl>
                                          <p:spTgt spid="30"/>
                                        </p:tgtEl>
                                      </p:cBhvr>
                                      <p:by x="80000" y="80000"/>
                                    </p:animScale>
                                  </p:childTnLst>
                                </p:cTn>
                              </p:par>
                              <p:par>
                                <p:cTn id="25" presetID="3" presetClass="emph" presetSubtype="2" fill="hold" grpId="3" nodeType="withEffect">
                                  <p:stCondLst>
                                    <p:cond delay="0"/>
                                  </p:stCondLst>
                                  <p:childTnLst>
                                    <p:animClr clrSpc="rgb" dir="cw">
                                      <p:cBhvr override="childStyle">
                                        <p:cTn id="26" dur="100" fill="hold"/>
                                        <p:tgtEl>
                                          <p:spTgt spid="30"/>
                                        </p:tgtEl>
                                        <p:attrNameLst>
                                          <p:attrName>style.color</p:attrName>
                                        </p:attrNameLst>
                                      </p:cBhvr>
                                      <p:to>
                                        <a:schemeClr val="bg1"/>
                                      </p:to>
                                    </p:animClr>
                                  </p:childTnLst>
                                </p:cTn>
                              </p:par>
                              <p:par>
                                <p:cTn id="27" presetID="6" presetClass="emph" presetSubtype="0" fill="hold" grpId="0" nodeType="withEffect">
                                  <p:stCondLst>
                                    <p:cond delay="0"/>
                                  </p:stCondLst>
                                  <p:childTnLst>
                                    <p:animScale>
                                      <p:cBhvr>
                                        <p:cTn id="28" dur="100" fill="hold"/>
                                        <p:tgtEl>
                                          <p:spTgt spid="31"/>
                                        </p:tgtEl>
                                      </p:cBhvr>
                                      <p:by x="120000" y="120000"/>
                                    </p:animScale>
                                  </p:childTnLst>
                                </p:cTn>
                              </p:par>
                              <p:par>
                                <p:cTn id="29" presetID="3" presetClass="emph" presetSubtype="2" fill="hold" grpId="2" nodeType="withEffect">
                                  <p:stCondLst>
                                    <p:cond delay="0"/>
                                  </p:stCondLst>
                                  <p:childTnLst>
                                    <p:animClr clrSpc="rgb" dir="cw">
                                      <p:cBhvr override="childStyle">
                                        <p:cTn id="30" dur="100" fill="hold"/>
                                        <p:tgtEl>
                                          <p:spTgt spid="31"/>
                                        </p:tgtEl>
                                        <p:attrNameLst>
                                          <p:attrName>style.color</p:attrName>
                                        </p:attrNameLst>
                                      </p:cBhvr>
                                      <p:to>
                                        <a:schemeClr val="accent1"/>
                                      </p:to>
                                    </p:animClr>
                                  </p:childTnLst>
                                </p:cTn>
                              </p:par>
                            </p:childTnLst>
                          </p:cTn>
                        </p:par>
                      </p:childTnLst>
                    </p:cTn>
                  </p:par>
                  <p:par>
                    <p:cTn id="31" fill="hold">
                      <p:stCondLst>
                        <p:cond delay="indefinite"/>
                      </p:stCondLst>
                      <p:childTnLst>
                        <p:par>
                          <p:cTn id="32" fill="hold">
                            <p:stCondLst>
                              <p:cond delay="0"/>
                            </p:stCondLst>
                            <p:childTnLst>
                              <p:par>
                                <p:cTn id="33" presetID="6" presetClass="emph" presetSubtype="0" fill="hold" grpId="1" nodeType="clickEffect">
                                  <p:stCondLst>
                                    <p:cond delay="0"/>
                                  </p:stCondLst>
                                  <p:childTnLst>
                                    <p:animScale>
                                      <p:cBhvr>
                                        <p:cTn id="34" dur="100" fill="hold"/>
                                        <p:tgtEl>
                                          <p:spTgt spid="31"/>
                                        </p:tgtEl>
                                      </p:cBhvr>
                                      <p:by x="80000" y="80000"/>
                                    </p:animScale>
                                  </p:childTnLst>
                                </p:cTn>
                              </p:par>
                              <p:par>
                                <p:cTn id="35" presetID="3" presetClass="emph" presetSubtype="2" fill="hold" grpId="3" nodeType="withEffect">
                                  <p:stCondLst>
                                    <p:cond delay="0"/>
                                  </p:stCondLst>
                                  <p:childTnLst>
                                    <p:animClr clrSpc="rgb" dir="cw">
                                      <p:cBhvr override="childStyle">
                                        <p:cTn id="36" dur="100" fill="hold"/>
                                        <p:tgtEl>
                                          <p:spTgt spid="31"/>
                                        </p:tgtEl>
                                        <p:attrNameLst>
                                          <p:attrName>style.color</p:attrName>
                                        </p:attrNameLst>
                                      </p:cBhvr>
                                      <p:to>
                                        <a:schemeClr val="bg1"/>
                                      </p:to>
                                    </p:animClr>
                                  </p:childTnLst>
                                </p:cTn>
                              </p:par>
                              <p:par>
                                <p:cTn id="37" presetID="6" presetClass="emph" presetSubtype="0" fill="hold" grpId="0" nodeType="withEffect">
                                  <p:stCondLst>
                                    <p:cond delay="0"/>
                                  </p:stCondLst>
                                  <p:childTnLst>
                                    <p:animScale>
                                      <p:cBhvr>
                                        <p:cTn id="38" dur="100" fill="hold"/>
                                        <p:tgtEl>
                                          <p:spTgt spid="33"/>
                                        </p:tgtEl>
                                      </p:cBhvr>
                                      <p:by x="120000" y="120000"/>
                                    </p:animScale>
                                  </p:childTnLst>
                                </p:cTn>
                              </p:par>
                              <p:par>
                                <p:cTn id="39" presetID="3" presetClass="emph" presetSubtype="2" fill="hold" grpId="2" nodeType="withEffect">
                                  <p:stCondLst>
                                    <p:cond delay="0"/>
                                  </p:stCondLst>
                                  <p:childTnLst>
                                    <p:animClr clrSpc="rgb" dir="cw">
                                      <p:cBhvr override="childStyle">
                                        <p:cTn id="40" dur="100" fill="hold"/>
                                        <p:tgtEl>
                                          <p:spTgt spid="33"/>
                                        </p:tgtEl>
                                        <p:attrNameLst>
                                          <p:attrName>style.color</p:attrName>
                                        </p:attrNameLst>
                                      </p:cBhvr>
                                      <p:to>
                                        <a:schemeClr val="accent1"/>
                                      </p:to>
                                    </p:animClr>
                                  </p:childTnLst>
                                </p:cTn>
                              </p:par>
                            </p:childTnLst>
                          </p:cTn>
                        </p:par>
                      </p:childTnLst>
                    </p:cTn>
                  </p:par>
                  <p:par>
                    <p:cTn id="41" fill="hold">
                      <p:stCondLst>
                        <p:cond delay="indefinite"/>
                      </p:stCondLst>
                      <p:childTnLst>
                        <p:par>
                          <p:cTn id="42" fill="hold">
                            <p:stCondLst>
                              <p:cond delay="0"/>
                            </p:stCondLst>
                            <p:childTnLst>
                              <p:par>
                                <p:cTn id="43" presetID="6" presetClass="emph" presetSubtype="0" fill="hold" grpId="1" nodeType="clickEffect">
                                  <p:stCondLst>
                                    <p:cond delay="0"/>
                                  </p:stCondLst>
                                  <p:childTnLst>
                                    <p:animScale>
                                      <p:cBhvr>
                                        <p:cTn id="44" dur="100" fill="hold"/>
                                        <p:tgtEl>
                                          <p:spTgt spid="33"/>
                                        </p:tgtEl>
                                      </p:cBhvr>
                                      <p:by x="80000" y="80000"/>
                                    </p:animScale>
                                  </p:childTnLst>
                                </p:cTn>
                              </p:par>
                              <p:par>
                                <p:cTn id="45" presetID="3" presetClass="emph" presetSubtype="2" fill="hold" grpId="3" nodeType="withEffect">
                                  <p:stCondLst>
                                    <p:cond delay="0"/>
                                  </p:stCondLst>
                                  <p:childTnLst>
                                    <p:animClr clrSpc="rgb" dir="cw">
                                      <p:cBhvr override="childStyle">
                                        <p:cTn id="46" dur="100" fill="hold"/>
                                        <p:tgtEl>
                                          <p:spTgt spid="33"/>
                                        </p:tgtEl>
                                        <p:attrNameLst>
                                          <p:attrName>style.color</p:attrName>
                                        </p:attrNameLst>
                                      </p:cBhvr>
                                      <p:to>
                                        <a:schemeClr val="bg1"/>
                                      </p:to>
                                    </p:animClr>
                                  </p:childTnLst>
                                </p:cTn>
                              </p:par>
                              <p:par>
                                <p:cTn id="47" presetID="6" presetClass="emph" presetSubtype="0" fill="hold" grpId="0" nodeType="withEffect">
                                  <p:stCondLst>
                                    <p:cond delay="0"/>
                                  </p:stCondLst>
                                  <p:childTnLst>
                                    <p:animScale>
                                      <p:cBhvr>
                                        <p:cTn id="48" dur="100" fill="hold"/>
                                        <p:tgtEl>
                                          <p:spTgt spid="32"/>
                                        </p:tgtEl>
                                      </p:cBhvr>
                                      <p:by x="120000" y="120000"/>
                                    </p:animScale>
                                  </p:childTnLst>
                                </p:cTn>
                              </p:par>
                              <p:par>
                                <p:cTn id="49" presetID="3" presetClass="emph" presetSubtype="2" fill="hold" grpId="2" nodeType="withEffect">
                                  <p:stCondLst>
                                    <p:cond delay="0"/>
                                  </p:stCondLst>
                                  <p:childTnLst>
                                    <p:animClr clrSpc="rgb" dir="cw">
                                      <p:cBhvr override="childStyle">
                                        <p:cTn id="50" dur="100" fill="hold"/>
                                        <p:tgtEl>
                                          <p:spTgt spid="32"/>
                                        </p:tgtEl>
                                        <p:attrNameLst>
                                          <p:attrName>style.color</p:attrName>
                                        </p:attrNameLst>
                                      </p:cBhvr>
                                      <p:to>
                                        <a:schemeClr val="accent1"/>
                                      </p:to>
                                    </p:animClr>
                                  </p:childTnLst>
                                </p:cTn>
                              </p:par>
                            </p:childTnLst>
                          </p:cTn>
                        </p:par>
                      </p:childTnLst>
                    </p:cTn>
                  </p:par>
                  <p:par>
                    <p:cTn id="51" fill="hold">
                      <p:stCondLst>
                        <p:cond delay="indefinite"/>
                      </p:stCondLst>
                      <p:childTnLst>
                        <p:par>
                          <p:cTn id="52" fill="hold">
                            <p:stCondLst>
                              <p:cond delay="0"/>
                            </p:stCondLst>
                            <p:childTnLst>
                              <p:par>
                                <p:cTn id="53" presetID="6" presetClass="emph" presetSubtype="0" fill="hold" grpId="1" nodeType="clickEffect">
                                  <p:stCondLst>
                                    <p:cond delay="0"/>
                                  </p:stCondLst>
                                  <p:childTnLst>
                                    <p:animScale>
                                      <p:cBhvr>
                                        <p:cTn id="54" dur="100" fill="hold"/>
                                        <p:tgtEl>
                                          <p:spTgt spid="32"/>
                                        </p:tgtEl>
                                      </p:cBhvr>
                                      <p:by x="80000" y="80000"/>
                                    </p:animScale>
                                  </p:childTnLst>
                                </p:cTn>
                              </p:par>
                              <p:par>
                                <p:cTn id="55" presetID="3" presetClass="emph" presetSubtype="2" fill="hold" grpId="3" nodeType="withEffect">
                                  <p:stCondLst>
                                    <p:cond delay="0"/>
                                  </p:stCondLst>
                                  <p:childTnLst>
                                    <p:animClr clrSpc="rgb" dir="cw">
                                      <p:cBhvr override="childStyle">
                                        <p:cTn id="56" dur="100" fill="hold"/>
                                        <p:tgtEl>
                                          <p:spTgt spid="32"/>
                                        </p:tgtEl>
                                        <p:attrNameLst>
                                          <p:attrName>style.color</p:attrName>
                                        </p:attrNameLst>
                                      </p:cBhvr>
                                      <p:to>
                                        <a:schemeClr val="bg1"/>
                                      </p:to>
                                    </p:animClr>
                                  </p:childTnLst>
                                </p:cTn>
                              </p:par>
                              <p:par>
                                <p:cTn id="57" presetID="6" presetClass="emph" presetSubtype="0" fill="hold" grpId="0" nodeType="withEffect">
                                  <p:stCondLst>
                                    <p:cond delay="0"/>
                                  </p:stCondLst>
                                  <p:childTnLst>
                                    <p:animScale>
                                      <p:cBhvr>
                                        <p:cTn id="58" dur="100" fill="hold"/>
                                        <p:tgtEl>
                                          <p:spTgt spid="35"/>
                                        </p:tgtEl>
                                      </p:cBhvr>
                                      <p:by x="120000" y="120000"/>
                                    </p:animScale>
                                  </p:childTnLst>
                                </p:cTn>
                              </p:par>
                              <p:par>
                                <p:cTn id="59" presetID="3" presetClass="emph" presetSubtype="2" fill="hold" grpId="2" nodeType="withEffect">
                                  <p:stCondLst>
                                    <p:cond delay="0"/>
                                  </p:stCondLst>
                                  <p:childTnLst>
                                    <p:animClr clrSpc="rgb" dir="cw">
                                      <p:cBhvr override="childStyle">
                                        <p:cTn id="60" dur="100" fill="hold"/>
                                        <p:tgtEl>
                                          <p:spTgt spid="35"/>
                                        </p:tgtEl>
                                        <p:attrNameLst>
                                          <p:attrName>style.color</p:attrName>
                                        </p:attrNameLst>
                                      </p:cBhvr>
                                      <p:to>
                                        <a:schemeClr val="accent1"/>
                                      </p:to>
                                    </p:animClr>
                                  </p:childTnLst>
                                </p:cTn>
                              </p:par>
                            </p:childTnLst>
                          </p:cTn>
                        </p:par>
                      </p:childTnLst>
                    </p:cTn>
                  </p:par>
                  <p:par>
                    <p:cTn id="61" fill="hold">
                      <p:stCondLst>
                        <p:cond delay="indefinite"/>
                      </p:stCondLst>
                      <p:childTnLst>
                        <p:par>
                          <p:cTn id="62" fill="hold">
                            <p:stCondLst>
                              <p:cond delay="0"/>
                            </p:stCondLst>
                            <p:childTnLst>
                              <p:par>
                                <p:cTn id="63" presetID="6" presetClass="emph" presetSubtype="0" fill="hold" grpId="1" nodeType="clickEffect">
                                  <p:stCondLst>
                                    <p:cond delay="0"/>
                                  </p:stCondLst>
                                  <p:childTnLst>
                                    <p:animScale>
                                      <p:cBhvr>
                                        <p:cTn id="64" dur="100" fill="hold"/>
                                        <p:tgtEl>
                                          <p:spTgt spid="35"/>
                                        </p:tgtEl>
                                      </p:cBhvr>
                                      <p:by x="80000" y="80000"/>
                                    </p:animScale>
                                  </p:childTnLst>
                                </p:cTn>
                              </p:par>
                              <p:par>
                                <p:cTn id="65" presetID="3" presetClass="emph" presetSubtype="2" fill="hold" grpId="3" nodeType="withEffect">
                                  <p:stCondLst>
                                    <p:cond delay="0"/>
                                  </p:stCondLst>
                                  <p:childTnLst>
                                    <p:animClr clrSpc="rgb" dir="cw">
                                      <p:cBhvr override="childStyle">
                                        <p:cTn id="66" dur="100" fill="hold"/>
                                        <p:tgtEl>
                                          <p:spTgt spid="35"/>
                                        </p:tgtEl>
                                        <p:attrNameLst>
                                          <p:attrName>style.color</p:attrName>
                                        </p:attrNameLst>
                                      </p:cBhvr>
                                      <p:to>
                                        <a:schemeClr val="bg1"/>
                                      </p:to>
                                    </p:animClr>
                                  </p:childTnLst>
                                </p:cTn>
                              </p:par>
                              <p:par>
                                <p:cTn id="67" presetID="6" presetClass="emph" presetSubtype="0" fill="hold" grpId="0" nodeType="withEffect">
                                  <p:stCondLst>
                                    <p:cond delay="0"/>
                                  </p:stCondLst>
                                  <p:childTnLst>
                                    <p:animScale>
                                      <p:cBhvr>
                                        <p:cTn id="68" dur="100" fill="hold"/>
                                        <p:tgtEl>
                                          <p:spTgt spid="34"/>
                                        </p:tgtEl>
                                      </p:cBhvr>
                                      <p:by x="120000" y="120000"/>
                                    </p:animScale>
                                  </p:childTnLst>
                                </p:cTn>
                              </p:par>
                              <p:par>
                                <p:cTn id="69" presetID="3" presetClass="emph" presetSubtype="2" fill="hold" grpId="2" nodeType="withEffect">
                                  <p:stCondLst>
                                    <p:cond delay="0"/>
                                  </p:stCondLst>
                                  <p:childTnLst>
                                    <p:animClr clrSpc="rgb" dir="cw">
                                      <p:cBhvr override="childStyle">
                                        <p:cTn id="70" dur="100" fill="hold"/>
                                        <p:tgtEl>
                                          <p:spTgt spid="34"/>
                                        </p:tgtEl>
                                        <p:attrNameLst>
                                          <p:attrName>style.color</p:attrName>
                                        </p:attrNameLst>
                                      </p:cBhvr>
                                      <p:to>
                                        <a:schemeClr val="accent1"/>
                                      </p:to>
                                    </p:animClr>
                                  </p:childTnLst>
                                </p:cTn>
                              </p:par>
                            </p:childTnLst>
                          </p:cTn>
                        </p:par>
                      </p:childTnLst>
                    </p:cTn>
                  </p:par>
                  <p:par>
                    <p:cTn id="71" fill="hold">
                      <p:stCondLst>
                        <p:cond delay="indefinite"/>
                      </p:stCondLst>
                      <p:childTnLst>
                        <p:par>
                          <p:cTn id="72" fill="hold">
                            <p:stCondLst>
                              <p:cond delay="0"/>
                            </p:stCondLst>
                            <p:childTnLst>
                              <p:par>
                                <p:cTn id="73" presetID="6" presetClass="emph" presetSubtype="0" fill="hold" grpId="1" nodeType="clickEffect">
                                  <p:stCondLst>
                                    <p:cond delay="0"/>
                                  </p:stCondLst>
                                  <p:childTnLst>
                                    <p:animScale>
                                      <p:cBhvr>
                                        <p:cTn id="74" dur="100" fill="hold"/>
                                        <p:tgtEl>
                                          <p:spTgt spid="34"/>
                                        </p:tgtEl>
                                      </p:cBhvr>
                                      <p:by x="80000" y="80000"/>
                                    </p:animScale>
                                  </p:childTnLst>
                                </p:cTn>
                              </p:par>
                              <p:par>
                                <p:cTn id="75" presetID="3" presetClass="emph" presetSubtype="2" fill="hold" grpId="3" nodeType="withEffect">
                                  <p:stCondLst>
                                    <p:cond delay="0"/>
                                  </p:stCondLst>
                                  <p:childTnLst>
                                    <p:animClr clrSpc="rgb" dir="cw">
                                      <p:cBhvr override="childStyle">
                                        <p:cTn id="76" dur="100" fill="hold"/>
                                        <p:tgtEl>
                                          <p:spTgt spid="34"/>
                                        </p:tgtEl>
                                        <p:attrNameLst>
                                          <p:attrName>style.color</p:attrName>
                                        </p:attrNameLst>
                                      </p:cBhvr>
                                      <p:to>
                                        <a:schemeClr val="bg1"/>
                                      </p:to>
                                    </p:animClr>
                                  </p:childTnLst>
                                </p:cTn>
                              </p:par>
                              <p:par>
                                <p:cTn id="77" presetID="6" presetClass="emph" presetSubtype="0" fill="hold" grpId="0" nodeType="withEffect">
                                  <p:stCondLst>
                                    <p:cond delay="0"/>
                                  </p:stCondLst>
                                  <p:childTnLst>
                                    <p:animScale>
                                      <p:cBhvr>
                                        <p:cTn id="78" dur="100" fill="hold"/>
                                        <p:tgtEl>
                                          <p:spTgt spid="36"/>
                                        </p:tgtEl>
                                      </p:cBhvr>
                                      <p:by x="120000" y="120000"/>
                                    </p:animScale>
                                  </p:childTnLst>
                                </p:cTn>
                              </p:par>
                              <p:par>
                                <p:cTn id="79" presetID="3" presetClass="emph" presetSubtype="2" fill="hold" grpId="2" nodeType="withEffect">
                                  <p:stCondLst>
                                    <p:cond delay="0"/>
                                  </p:stCondLst>
                                  <p:childTnLst>
                                    <p:animClr clrSpc="rgb" dir="cw">
                                      <p:cBhvr override="childStyle">
                                        <p:cTn id="80" dur="100" fill="hold"/>
                                        <p:tgtEl>
                                          <p:spTgt spid="36"/>
                                        </p:tgtEl>
                                        <p:attrNameLst>
                                          <p:attrName>style.color</p:attrName>
                                        </p:attrNameLst>
                                      </p:cBhvr>
                                      <p:to>
                                        <a:schemeClr val="accent1"/>
                                      </p:to>
                                    </p:animClr>
                                  </p:childTnLst>
                                </p:cTn>
                              </p:par>
                            </p:childTnLst>
                          </p:cTn>
                        </p:par>
                      </p:childTnLst>
                    </p:cTn>
                  </p:par>
                  <p:par>
                    <p:cTn id="81" fill="hold">
                      <p:stCondLst>
                        <p:cond delay="indefinite"/>
                      </p:stCondLst>
                      <p:childTnLst>
                        <p:par>
                          <p:cTn id="82" fill="hold">
                            <p:stCondLst>
                              <p:cond delay="0"/>
                            </p:stCondLst>
                            <p:childTnLst>
                              <p:par>
                                <p:cTn id="83" presetID="6" presetClass="emph" presetSubtype="0" fill="hold" grpId="1" nodeType="clickEffect">
                                  <p:stCondLst>
                                    <p:cond delay="0"/>
                                  </p:stCondLst>
                                  <p:childTnLst>
                                    <p:animScale>
                                      <p:cBhvr>
                                        <p:cTn id="84" dur="100" fill="hold"/>
                                        <p:tgtEl>
                                          <p:spTgt spid="36"/>
                                        </p:tgtEl>
                                      </p:cBhvr>
                                      <p:by x="80000" y="80000"/>
                                    </p:animScale>
                                  </p:childTnLst>
                                </p:cTn>
                              </p:par>
                              <p:par>
                                <p:cTn id="85" presetID="3" presetClass="emph" presetSubtype="2" fill="hold" grpId="3" nodeType="withEffect">
                                  <p:stCondLst>
                                    <p:cond delay="0"/>
                                  </p:stCondLst>
                                  <p:childTnLst>
                                    <p:animClr clrSpc="rgb" dir="cw">
                                      <p:cBhvr override="childStyle">
                                        <p:cTn id="86" dur="100" fill="hold"/>
                                        <p:tgtEl>
                                          <p:spTgt spid="36"/>
                                        </p:tgtEl>
                                        <p:attrNameLst>
                                          <p:attrName>style.color</p:attrName>
                                        </p:attrNameLst>
                                      </p:cBhvr>
                                      <p:to>
                                        <a:schemeClr val="bg1"/>
                                      </p:to>
                                    </p:animClr>
                                  </p:childTnLst>
                                </p:cTn>
                              </p:par>
                              <p:par>
                                <p:cTn id="87" presetID="6" presetClass="emph" presetSubtype="0" fill="hold" grpId="0" nodeType="withEffect">
                                  <p:stCondLst>
                                    <p:cond delay="0"/>
                                  </p:stCondLst>
                                  <p:childTnLst>
                                    <p:animScale>
                                      <p:cBhvr>
                                        <p:cTn id="88" dur="100" fill="hold"/>
                                        <p:tgtEl>
                                          <p:spTgt spid="37"/>
                                        </p:tgtEl>
                                      </p:cBhvr>
                                      <p:by x="120000" y="120000"/>
                                    </p:animScale>
                                  </p:childTnLst>
                                </p:cTn>
                              </p:par>
                              <p:par>
                                <p:cTn id="89" presetID="3" presetClass="emph" presetSubtype="2" fill="hold" grpId="1" nodeType="withEffect">
                                  <p:stCondLst>
                                    <p:cond delay="0"/>
                                  </p:stCondLst>
                                  <p:childTnLst>
                                    <p:animClr clrSpc="rgb" dir="cw">
                                      <p:cBhvr override="childStyle">
                                        <p:cTn id="90" dur="100" fill="hold"/>
                                        <p:tgtEl>
                                          <p:spTgt spid="37"/>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23" grpId="0" animBg="1"/>
      <p:bldP spid="30" grpId="0"/>
      <p:bldP spid="30" grpId="1"/>
      <p:bldP spid="30" grpId="2"/>
      <p:bldP spid="30" grpId="3"/>
      <p:bldP spid="31" grpId="0"/>
      <p:bldP spid="31" grpId="1"/>
      <p:bldP spid="31" grpId="2"/>
      <p:bldP spid="31" grpId="3"/>
      <p:bldP spid="32" grpId="0"/>
      <p:bldP spid="32" grpId="1"/>
      <p:bldP spid="32" grpId="2"/>
      <p:bldP spid="32" grpId="3"/>
      <p:bldP spid="33" grpId="0"/>
      <p:bldP spid="33" grpId="1"/>
      <p:bldP spid="33" grpId="2"/>
      <p:bldP spid="33" grpId="3"/>
      <p:bldP spid="34" grpId="0"/>
      <p:bldP spid="34" grpId="1"/>
      <p:bldP spid="34" grpId="2"/>
      <p:bldP spid="34" grpId="3"/>
      <p:bldP spid="35" grpId="0"/>
      <p:bldP spid="35" grpId="1"/>
      <p:bldP spid="35" grpId="2"/>
      <p:bldP spid="35" grpId="3"/>
      <p:bldP spid="36" grpId="0"/>
      <p:bldP spid="36" grpId="1"/>
      <p:bldP spid="36" grpId="2"/>
      <p:bldP spid="36" grpId="3"/>
      <p:bldP spid="37" grpId="0"/>
      <p:bldP spid="3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328342" y="2358673"/>
            <a:ext cx="1795351" cy="2335292"/>
            <a:chOff x="328342" y="2358673"/>
            <a:chExt cx="1795351" cy="2335292"/>
          </a:xfrm>
        </p:grpSpPr>
        <p:grpSp>
          <p:nvGrpSpPr>
            <p:cNvPr id="14" name="Group 13"/>
            <p:cNvGrpSpPr/>
            <p:nvPr/>
          </p:nvGrpSpPr>
          <p:grpSpPr>
            <a:xfrm>
              <a:off x="328347" y="2358673"/>
              <a:ext cx="1795346" cy="2335292"/>
              <a:chOff x="976398" y="1950478"/>
              <a:chExt cx="1795346" cy="2335292"/>
            </a:xfrm>
          </p:grpSpPr>
          <p:grpSp>
            <p:nvGrpSpPr>
              <p:cNvPr id="11" name="Group 10"/>
              <p:cNvGrpSpPr/>
              <p:nvPr/>
            </p:nvGrpSpPr>
            <p:grpSpPr>
              <a:xfrm>
                <a:off x="976398" y="1950478"/>
                <a:ext cx="1795346" cy="2335292"/>
                <a:chOff x="1544242" y="2039688"/>
                <a:chExt cx="1795346" cy="2335292"/>
              </a:xfrm>
            </p:grpSpPr>
            <p:grpSp>
              <p:nvGrpSpPr>
                <p:cNvPr id="9" name="Group 8"/>
                <p:cNvGrpSpPr/>
                <p:nvPr/>
              </p:nvGrpSpPr>
              <p:grpSpPr>
                <a:xfrm>
                  <a:off x="1544242" y="2039688"/>
                  <a:ext cx="1795346" cy="2335292"/>
                  <a:chOff x="1544242" y="2039688"/>
                  <a:chExt cx="1795346" cy="2335292"/>
                </a:xfrm>
                <a:scene3d>
                  <a:camera prst="perspectiveHeroicExtremeRightFacing"/>
                  <a:lightRig rig="threePt" dir="t"/>
                </a:scene3d>
              </p:grpSpPr>
              <p:sp>
                <p:nvSpPr>
                  <p:cNvPr id="7" name="Rounded Rectangle 6"/>
                  <p:cNvSpPr/>
                  <p:nvPr/>
                </p:nvSpPr>
                <p:spPr>
                  <a:xfrm>
                    <a:off x="1544242" y="2039688"/>
                    <a:ext cx="1795346" cy="2330605"/>
                  </a:xfrm>
                  <a:prstGeom prst="roundRect">
                    <a:avLst/>
                  </a:prstGeom>
                  <a:ln w="76200">
                    <a:solidFill>
                      <a:srgbClr val="25344F"/>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0" name="Rounded Rectangle 19"/>
                  <p:cNvSpPr/>
                  <p:nvPr/>
                </p:nvSpPr>
                <p:spPr>
                  <a:xfrm>
                    <a:off x="1544242" y="3563812"/>
                    <a:ext cx="1795346" cy="811168"/>
                  </a:xfrm>
                  <a:prstGeom prst="roundRect">
                    <a:avLst>
                      <a:gd name="adj" fmla="val 36253"/>
                    </a:avLst>
                  </a:prstGeom>
                  <a:solidFill>
                    <a:schemeClr val="accent2"/>
                  </a:solidFill>
                  <a:ln>
                    <a:noFill/>
                  </a:ln>
                  <a:sp3d/>
                </p:spPr>
                <p:style>
                  <a:lnRef idx="0">
                    <a:scrgbClr r="0" g="0" b="0"/>
                  </a:lnRef>
                  <a:fillRef idx="0">
                    <a:scrgbClr r="0" g="0" b="0"/>
                  </a:fillRef>
                  <a:effectRef idx="0">
                    <a:scrgbClr r="0" g="0" b="0"/>
                  </a:effectRef>
                  <a:fontRef idx="minor">
                    <a:schemeClr val="lt1"/>
                  </a:fontRef>
                </p:style>
                <p:txBody>
                  <a:bodyPr rtlCol="0" anchor="ctr"/>
                  <a:lstStyle/>
                  <a:p>
                    <a:pPr algn="ctr"/>
                    <a:r>
                      <a:rPr lang="en-US" dirty="0" smtClean="0"/>
                      <a:t>DEV</a:t>
                    </a:r>
                  </a:p>
                </p:txBody>
              </p:sp>
            </p:gr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1346" y="2283615"/>
                  <a:ext cx="1221138" cy="1049200"/>
                </a:xfrm>
                <a:prstGeom prst="rect">
                  <a:avLst/>
                </a:prstGeom>
                <a:noFill/>
                <a:ln w="9525" cap="flat" cmpd="sng" algn="ctr">
                  <a:noFill/>
                  <a:prstDash val="solid"/>
                  <a:round/>
                  <a:headEnd type="none" w="med" len="med"/>
                  <a:tailEnd type="none" w="med" len="med"/>
                </a:ln>
                <a:scene3d>
                  <a:camera prst="perspectiveHeroicExtremeRightFacing"/>
                  <a:lightRig rig="threePt" dir="t"/>
                </a:scene3d>
              </p:spPr>
              <p:style>
                <a:lnRef idx="0">
                  <a:scrgbClr r="0" g="0" b="0"/>
                </a:lnRef>
                <a:fillRef idx="0">
                  <a:scrgbClr r="0" g="0" b="0"/>
                </a:fillRef>
                <a:effectRef idx="0">
                  <a:scrgbClr r="0" g="0" b="0"/>
                </a:effectRef>
                <a:fontRef idx="minor">
                  <a:schemeClr val="accent2"/>
                </a:fontRef>
              </p:style>
            </p:pic>
          </p:grpSp>
          <p:sp>
            <p:nvSpPr>
              <p:cNvPr id="12" name="Rectangle 11"/>
              <p:cNvSpPr/>
              <p:nvPr/>
            </p:nvSpPr>
            <p:spPr>
              <a:xfrm>
                <a:off x="1026907" y="3436373"/>
                <a:ext cx="1744837" cy="296582"/>
              </a:xfrm>
              <a:prstGeom prst="rect">
                <a:avLst/>
              </a:prstGeom>
              <a:solidFill>
                <a:srgbClr val="374D76"/>
              </a:solidFill>
              <a:ln>
                <a:noFill/>
              </a:ln>
              <a:effectLst/>
              <a:scene3d>
                <a:camera prst="perspectiveHeroicExtremeRightFacing"/>
                <a:lightRig rig="threePt" dir="t">
                  <a:rot lat="0" lon="0" rev="19800000"/>
                </a:lightRig>
              </a:scene3d>
              <a:sp3d prstMaterial="fla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grpSp>
        <p:sp>
          <p:nvSpPr>
            <p:cNvPr id="51" name="Rounded Rectangle 50"/>
            <p:cNvSpPr/>
            <p:nvPr/>
          </p:nvSpPr>
          <p:spPr>
            <a:xfrm>
              <a:off x="328342" y="2359593"/>
              <a:ext cx="1795346" cy="2330605"/>
            </a:xfrm>
            <a:prstGeom prst="roundRect">
              <a:avLst/>
            </a:prstGeom>
            <a:noFill/>
            <a:ln w="76200">
              <a:solidFill>
                <a:srgbClr val="374C75"/>
              </a:solidFill>
              <a:headEnd type="none" w="med" len="med"/>
              <a:tailEnd type="none" w="med" len="med"/>
            </a:ln>
            <a:scene3d>
              <a:camera prst="perspectiveHeroicExtremeRightFacing"/>
              <a:lightRig rig="threePt" dir="t"/>
            </a:scene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sp>
        <p:nvSpPr>
          <p:cNvPr id="27" name="Oval 26"/>
          <p:cNvSpPr/>
          <p:nvPr/>
        </p:nvSpPr>
        <p:spPr>
          <a:xfrm>
            <a:off x="4888943" y="4260965"/>
            <a:ext cx="2474251" cy="820270"/>
          </a:xfrm>
          <a:prstGeom prst="ellipse">
            <a:avLst/>
          </a:prstGeom>
          <a:solidFill>
            <a:schemeClr val="bg1">
              <a:alpha val="77000"/>
            </a:schemeClr>
          </a:solidFill>
          <a:ln>
            <a:noFill/>
          </a:ln>
          <a:effectLst>
            <a:glow rad="279400">
              <a:schemeClr val="bg1">
                <a:lumMod val="95000"/>
                <a:alpha val="55000"/>
              </a:schemeClr>
            </a:glow>
            <a:softEdge rad="292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744085" y="4186188"/>
            <a:ext cx="2474251" cy="820270"/>
          </a:xfrm>
          <a:prstGeom prst="ellipse">
            <a:avLst/>
          </a:prstGeom>
          <a:solidFill>
            <a:schemeClr val="bg1">
              <a:alpha val="77000"/>
            </a:schemeClr>
          </a:solidFill>
          <a:ln>
            <a:noFill/>
          </a:ln>
          <a:effectLst>
            <a:glow rad="279400">
              <a:schemeClr val="bg1">
                <a:lumMod val="95000"/>
                <a:alpha val="55000"/>
              </a:schemeClr>
            </a:glow>
            <a:softEdge rad="292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a:off x="4305363" y="3926705"/>
            <a:ext cx="2474251" cy="820270"/>
          </a:xfrm>
          <a:prstGeom prst="ellipse">
            <a:avLst/>
          </a:prstGeom>
          <a:solidFill>
            <a:schemeClr val="bg1">
              <a:alpha val="77000"/>
            </a:schemeClr>
          </a:solidFill>
          <a:ln>
            <a:noFill/>
          </a:ln>
          <a:effectLst>
            <a:glow rad="279400">
              <a:schemeClr val="bg1">
                <a:lumMod val="95000"/>
                <a:alpha val="55000"/>
              </a:schemeClr>
            </a:glow>
            <a:softEdge rad="292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1026906" y="948386"/>
            <a:ext cx="4672327" cy="707886"/>
          </a:xfrm>
          <a:prstGeom prst="rect">
            <a:avLst/>
          </a:prstGeom>
          <a:noFill/>
        </p:spPr>
        <p:txBody>
          <a:bodyPr wrap="square" rtlCol="0">
            <a:spAutoFit/>
          </a:bodyPr>
          <a:lstStyle/>
          <a:p>
            <a:r>
              <a:rPr lang="en-US" sz="4000" dirty="0" smtClean="0"/>
              <a:t>Das “Builder image”</a:t>
            </a:r>
            <a:endParaRPr lang="en-US" sz="4000" dirty="0"/>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5020" y="2753323"/>
            <a:ext cx="2145022" cy="1843000"/>
          </a:xfrm>
          <a:prstGeom prst="rect">
            <a:avLst/>
          </a:prstGeom>
        </p:spPr>
      </p:pic>
      <p:grpSp>
        <p:nvGrpSpPr>
          <p:cNvPr id="17" name="Group 16"/>
          <p:cNvGrpSpPr/>
          <p:nvPr/>
        </p:nvGrpSpPr>
        <p:grpSpPr>
          <a:xfrm>
            <a:off x="1342263" y="2203017"/>
            <a:ext cx="1795346" cy="2335292"/>
            <a:chOff x="1342263" y="2203017"/>
            <a:chExt cx="1795346" cy="2335292"/>
          </a:xfrm>
        </p:grpSpPr>
        <p:grpSp>
          <p:nvGrpSpPr>
            <p:cNvPr id="29" name="Group 28"/>
            <p:cNvGrpSpPr/>
            <p:nvPr/>
          </p:nvGrpSpPr>
          <p:grpSpPr>
            <a:xfrm>
              <a:off x="1342263" y="2203017"/>
              <a:ext cx="1795346" cy="2335292"/>
              <a:chOff x="976398" y="1950478"/>
              <a:chExt cx="1795346" cy="2335292"/>
            </a:xfrm>
          </p:grpSpPr>
          <p:grpSp>
            <p:nvGrpSpPr>
              <p:cNvPr id="38" name="Group 37"/>
              <p:cNvGrpSpPr/>
              <p:nvPr/>
            </p:nvGrpSpPr>
            <p:grpSpPr>
              <a:xfrm>
                <a:off x="976398" y="1950478"/>
                <a:ext cx="1795346" cy="2335292"/>
                <a:chOff x="1544242" y="2039688"/>
                <a:chExt cx="1795346" cy="2335292"/>
              </a:xfrm>
            </p:grpSpPr>
            <p:grpSp>
              <p:nvGrpSpPr>
                <p:cNvPr id="40" name="Group 39"/>
                <p:cNvGrpSpPr/>
                <p:nvPr/>
              </p:nvGrpSpPr>
              <p:grpSpPr>
                <a:xfrm>
                  <a:off x="1544242" y="2039688"/>
                  <a:ext cx="1795346" cy="2335292"/>
                  <a:chOff x="1544242" y="2039688"/>
                  <a:chExt cx="1795346" cy="2335292"/>
                </a:xfrm>
                <a:scene3d>
                  <a:camera prst="perspectiveHeroicExtremeRightFacing"/>
                  <a:lightRig rig="threePt" dir="t"/>
                </a:scene3d>
              </p:grpSpPr>
              <p:sp>
                <p:nvSpPr>
                  <p:cNvPr id="42" name="Rounded Rectangle 41"/>
                  <p:cNvSpPr/>
                  <p:nvPr/>
                </p:nvSpPr>
                <p:spPr>
                  <a:xfrm>
                    <a:off x="1544242" y="2039688"/>
                    <a:ext cx="1795346" cy="2330605"/>
                  </a:xfrm>
                  <a:prstGeom prst="roundRect">
                    <a:avLst/>
                  </a:prstGeom>
                  <a:ln w="76200">
                    <a:solidFill>
                      <a:srgbClr val="374D76"/>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43" name="Rounded Rectangle 42"/>
                  <p:cNvSpPr/>
                  <p:nvPr/>
                </p:nvSpPr>
                <p:spPr>
                  <a:xfrm>
                    <a:off x="1544242" y="3563812"/>
                    <a:ext cx="1795346" cy="811168"/>
                  </a:xfrm>
                  <a:prstGeom prst="roundRect">
                    <a:avLst>
                      <a:gd name="adj" fmla="val 36253"/>
                    </a:avLst>
                  </a:prstGeom>
                  <a:solidFill>
                    <a:schemeClr val="accent2"/>
                  </a:solidFill>
                  <a:ln>
                    <a:noFill/>
                  </a:ln>
                  <a:sp3d/>
                </p:spPr>
                <p:style>
                  <a:lnRef idx="0">
                    <a:scrgbClr r="0" g="0" b="0"/>
                  </a:lnRef>
                  <a:fillRef idx="0">
                    <a:scrgbClr r="0" g="0" b="0"/>
                  </a:fillRef>
                  <a:effectRef idx="0">
                    <a:scrgbClr r="0" g="0" b="0"/>
                  </a:effectRef>
                  <a:fontRef idx="minor">
                    <a:schemeClr val="lt1"/>
                  </a:fontRef>
                </p:style>
                <p:txBody>
                  <a:bodyPr rtlCol="0" anchor="ctr"/>
                  <a:lstStyle/>
                  <a:p>
                    <a:pPr algn="ctr"/>
                    <a:r>
                      <a:rPr lang="en-US" dirty="0" smtClean="0"/>
                      <a:t>BETA</a:t>
                    </a:r>
                  </a:p>
                </p:txBody>
              </p:sp>
            </p:grpSp>
            <p:pic>
              <p:nvPicPr>
                <p:cNvPr id="41" name="Picture 4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1346" y="2283615"/>
                  <a:ext cx="1221138" cy="1049200"/>
                </a:xfrm>
                <a:prstGeom prst="rect">
                  <a:avLst/>
                </a:prstGeom>
                <a:noFill/>
                <a:ln w="9525" cap="flat" cmpd="sng" algn="ctr">
                  <a:noFill/>
                  <a:prstDash val="solid"/>
                  <a:round/>
                  <a:headEnd type="none" w="med" len="med"/>
                  <a:tailEnd type="none" w="med" len="med"/>
                </a:ln>
                <a:scene3d>
                  <a:camera prst="perspectiveHeroicExtremeRightFacing"/>
                  <a:lightRig rig="threePt" dir="t"/>
                </a:scene3d>
              </p:spPr>
              <p:style>
                <a:lnRef idx="0">
                  <a:scrgbClr r="0" g="0" b="0"/>
                </a:lnRef>
                <a:fillRef idx="0">
                  <a:scrgbClr r="0" g="0" b="0"/>
                </a:fillRef>
                <a:effectRef idx="0">
                  <a:scrgbClr r="0" g="0" b="0"/>
                </a:effectRef>
                <a:fontRef idx="minor">
                  <a:schemeClr val="accent2"/>
                </a:fontRef>
              </p:style>
            </p:pic>
          </p:grpSp>
          <p:sp>
            <p:nvSpPr>
              <p:cNvPr id="39" name="Rectangle 38"/>
              <p:cNvSpPr/>
              <p:nvPr/>
            </p:nvSpPr>
            <p:spPr>
              <a:xfrm>
                <a:off x="1026907" y="3436373"/>
                <a:ext cx="1744837" cy="296582"/>
              </a:xfrm>
              <a:prstGeom prst="rect">
                <a:avLst/>
              </a:prstGeom>
              <a:solidFill>
                <a:srgbClr val="374D76"/>
              </a:solidFill>
              <a:ln>
                <a:noFill/>
              </a:ln>
              <a:effectLst/>
              <a:scene3d>
                <a:camera prst="perspectiveHeroicExtremeRightFacing"/>
                <a:lightRig rig="threePt" dir="t">
                  <a:rot lat="0" lon="0" rev="19800000"/>
                </a:lightRig>
              </a:scene3d>
              <a:sp3d prstMaterial="fla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grpSp>
        <p:sp>
          <p:nvSpPr>
            <p:cNvPr id="53" name="Rounded Rectangle 52"/>
            <p:cNvSpPr/>
            <p:nvPr/>
          </p:nvSpPr>
          <p:spPr>
            <a:xfrm>
              <a:off x="1342263" y="2203017"/>
              <a:ext cx="1795346" cy="2330605"/>
            </a:xfrm>
            <a:prstGeom prst="roundRect">
              <a:avLst/>
            </a:prstGeom>
            <a:noFill/>
            <a:ln w="76200">
              <a:solidFill>
                <a:srgbClr val="374C75"/>
              </a:solidFill>
              <a:headEnd type="none" w="med" len="med"/>
              <a:tailEnd type="none" w="med" len="med"/>
            </a:ln>
            <a:scene3d>
              <a:camera prst="perspectiveHeroicExtremeRightFacing"/>
              <a:lightRig rig="threePt" dir="t"/>
            </a:scene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18" name="Group 17"/>
          <p:cNvGrpSpPr/>
          <p:nvPr/>
        </p:nvGrpSpPr>
        <p:grpSpPr>
          <a:xfrm>
            <a:off x="2419590" y="2052048"/>
            <a:ext cx="1808245" cy="2345461"/>
            <a:chOff x="2419590" y="2052048"/>
            <a:chExt cx="1808245" cy="2345461"/>
          </a:xfrm>
        </p:grpSpPr>
        <p:grpSp>
          <p:nvGrpSpPr>
            <p:cNvPr id="44" name="Group 43"/>
            <p:cNvGrpSpPr/>
            <p:nvPr/>
          </p:nvGrpSpPr>
          <p:grpSpPr>
            <a:xfrm>
              <a:off x="2419590" y="2062217"/>
              <a:ext cx="1795346" cy="2335292"/>
              <a:chOff x="976398" y="1950478"/>
              <a:chExt cx="1795346" cy="2335292"/>
            </a:xfrm>
          </p:grpSpPr>
          <p:grpSp>
            <p:nvGrpSpPr>
              <p:cNvPr id="45" name="Group 44"/>
              <p:cNvGrpSpPr/>
              <p:nvPr/>
            </p:nvGrpSpPr>
            <p:grpSpPr>
              <a:xfrm>
                <a:off x="976398" y="1950478"/>
                <a:ext cx="1795346" cy="2335292"/>
                <a:chOff x="1544242" y="2039688"/>
                <a:chExt cx="1795346" cy="2335292"/>
              </a:xfrm>
            </p:grpSpPr>
            <p:grpSp>
              <p:nvGrpSpPr>
                <p:cNvPr id="47" name="Group 46"/>
                <p:cNvGrpSpPr/>
                <p:nvPr/>
              </p:nvGrpSpPr>
              <p:grpSpPr>
                <a:xfrm>
                  <a:off x="1544242" y="2039688"/>
                  <a:ext cx="1795346" cy="2335292"/>
                  <a:chOff x="1544242" y="2039688"/>
                  <a:chExt cx="1795346" cy="2335292"/>
                </a:xfrm>
                <a:scene3d>
                  <a:camera prst="perspectiveHeroicExtremeRightFacing"/>
                  <a:lightRig rig="threePt" dir="t"/>
                </a:scene3d>
              </p:grpSpPr>
              <p:sp>
                <p:nvSpPr>
                  <p:cNvPr id="49" name="Rounded Rectangle 48"/>
                  <p:cNvSpPr/>
                  <p:nvPr/>
                </p:nvSpPr>
                <p:spPr>
                  <a:xfrm>
                    <a:off x="1544242" y="2039688"/>
                    <a:ext cx="1795346" cy="2330605"/>
                  </a:xfrm>
                  <a:prstGeom prst="roundRect">
                    <a:avLst/>
                  </a:prstGeom>
                  <a:ln w="76200">
                    <a:solidFill>
                      <a:srgbClr val="374D76"/>
                    </a:solidFill>
                    <a:headEnd type="none" w="med" len="med"/>
                    <a:tailEnd type="none" w="med" len="med"/>
                  </a:ln>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0" name="Rounded Rectangle 49"/>
                  <p:cNvSpPr/>
                  <p:nvPr/>
                </p:nvSpPr>
                <p:spPr>
                  <a:xfrm>
                    <a:off x="1544242" y="3563812"/>
                    <a:ext cx="1795346" cy="811168"/>
                  </a:xfrm>
                  <a:prstGeom prst="roundRect">
                    <a:avLst>
                      <a:gd name="adj" fmla="val 36253"/>
                    </a:avLst>
                  </a:prstGeom>
                  <a:solidFill>
                    <a:schemeClr val="accent2"/>
                  </a:solidFill>
                  <a:ln>
                    <a:noFill/>
                  </a:ln>
                  <a:sp3d/>
                </p:spPr>
                <p:style>
                  <a:lnRef idx="0">
                    <a:scrgbClr r="0" g="0" b="0"/>
                  </a:lnRef>
                  <a:fillRef idx="0">
                    <a:scrgbClr r="0" g="0" b="0"/>
                  </a:fillRef>
                  <a:effectRef idx="0">
                    <a:scrgbClr r="0" g="0" b="0"/>
                  </a:effectRef>
                  <a:fontRef idx="minor">
                    <a:schemeClr val="lt1"/>
                  </a:fontRef>
                </p:style>
                <p:txBody>
                  <a:bodyPr rtlCol="0" anchor="ctr"/>
                  <a:lstStyle/>
                  <a:p>
                    <a:pPr algn="ctr"/>
                    <a:r>
                      <a:rPr lang="en-US" dirty="0" smtClean="0"/>
                      <a:t>RC</a:t>
                    </a:r>
                  </a:p>
                </p:txBody>
              </p:sp>
            </p:grpSp>
            <p:pic>
              <p:nvPicPr>
                <p:cNvPr id="48" name="Picture 4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1346" y="2283615"/>
                  <a:ext cx="1221138" cy="1049200"/>
                </a:xfrm>
                <a:prstGeom prst="rect">
                  <a:avLst/>
                </a:prstGeom>
                <a:noFill/>
                <a:ln w="9525" cap="flat" cmpd="sng" algn="ctr">
                  <a:noFill/>
                  <a:prstDash val="solid"/>
                  <a:round/>
                  <a:headEnd type="none" w="med" len="med"/>
                  <a:tailEnd type="none" w="med" len="med"/>
                </a:ln>
                <a:scene3d>
                  <a:camera prst="perspectiveHeroicExtremeRightFacing"/>
                  <a:lightRig rig="threePt" dir="t"/>
                </a:scene3d>
              </p:spPr>
              <p:style>
                <a:lnRef idx="0">
                  <a:scrgbClr r="0" g="0" b="0"/>
                </a:lnRef>
                <a:fillRef idx="0">
                  <a:scrgbClr r="0" g="0" b="0"/>
                </a:fillRef>
                <a:effectRef idx="0">
                  <a:scrgbClr r="0" g="0" b="0"/>
                </a:effectRef>
                <a:fontRef idx="minor">
                  <a:schemeClr val="accent2"/>
                </a:fontRef>
              </p:style>
            </p:pic>
          </p:grpSp>
          <p:sp>
            <p:nvSpPr>
              <p:cNvPr id="46" name="Rectangle 45"/>
              <p:cNvSpPr/>
              <p:nvPr/>
            </p:nvSpPr>
            <p:spPr>
              <a:xfrm>
                <a:off x="1026907" y="3436373"/>
                <a:ext cx="1744837" cy="296582"/>
              </a:xfrm>
              <a:prstGeom prst="rect">
                <a:avLst/>
              </a:prstGeom>
              <a:solidFill>
                <a:srgbClr val="374D76"/>
              </a:solidFill>
              <a:ln>
                <a:noFill/>
              </a:ln>
              <a:effectLst/>
              <a:scene3d>
                <a:camera prst="perspectiveHeroicExtremeRightFacing"/>
                <a:lightRig rig="threePt" dir="t">
                  <a:rot lat="0" lon="0" rev="19800000"/>
                </a:lightRig>
              </a:scene3d>
              <a:sp3d prstMaterial="fla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grpSp>
        <p:sp>
          <p:nvSpPr>
            <p:cNvPr id="52" name="Rounded Rectangle 51"/>
            <p:cNvSpPr/>
            <p:nvPr/>
          </p:nvSpPr>
          <p:spPr>
            <a:xfrm>
              <a:off x="2432489" y="2052048"/>
              <a:ext cx="1795346" cy="2330605"/>
            </a:xfrm>
            <a:prstGeom prst="roundRect">
              <a:avLst/>
            </a:prstGeom>
            <a:noFill/>
            <a:ln w="76200">
              <a:solidFill>
                <a:srgbClr val="374C75"/>
              </a:solidFill>
              <a:headEnd type="none" w="med" len="med"/>
              <a:tailEnd type="none" w="med" len="med"/>
            </a:ln>
            <a:scene3d>
              <a:camera prst="perspectiveHeroicExtremeRightFacing"/>
              <a:lightRig rig="threePt" dir="t"/>
            </a:scene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sp>
        <p:nvSpPr>
          <p:cNvPr id="21" name="Curved Right Arrow 20"/>
          <p:cNvSpPr/>
          <p:nvPr/>
        </p:nvSpPr>
        <p:spPr>
          <a:xfrm rot="16844437">
            <a:off x="3500804" y="3756615"/>
            <a:ext cx="789270" cy="3203122"/>
          </a:xfrm>
          <a:prstGeom prst="curvedRightArrow">
            <a:avLst>
              <a:gd name="adj1" fmla="val 25000"/>
              <a:gd name="adj2" fmla="val 52334"/>
              <a:gd name="adj3" fmla="val 396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4" name="TextBox 53"/>
          <p:cNvSpPr txBox="1"/>
          <p:nvPr/>
        </p:nvSpPr>
        <p:spPr>
          <a:xfrm>
            <a:off x="1516049" y="5764438"/>
            <a:ext cx="4823566" cy="584775"/>
          </a:xfrm>
          <a:prstGeom prst="rect">
            <a:avLst/>
          </a:prstGeom>
          <a:noFill/>
        </p:spPr>
        <p:txBody>
          <a:bodyPr wrap="square" rtlCol="0">
            <a:spAutoFit/>
          </a:bodyPr>
          <a:lstStyle/>
          <a:p>
            <a:r>
              <a:rPr lang="en-US" sz="3200" dirty="0" smtClean="0"/>
              <a:t>Push images to hub</a:t>
            </a:r>
            <a:endParaRPr lang="en-US" sz="3200" dirty="0"/>
          </a:p>
        </p:txBody>
      </p:sp>
      <p:sp>
        <p:nvSpPr>
          <p:cNvPr id="55" name="TextBox 54"/>
          <p:cNvSpPr txBox="1"/>
          <p:nvPr/>
        </p:nvSpPr>
        <p:spPr>
          <a:xfrm>
            <a:off x="7116811" y="1204418"/>
            <a:ext cx="3740165" cy="707886"/>
          </a:xfrm>
          <a:prstGeom prst="rect">
            <a:avLst/>
          </a:prstGeom>
          <a:noFill/>
        </p:spPr>
        <p:txBody>
          <a:bodyPr wrap="square" rtlCol="0">
            <a:spAutoFit/>
          </a:bodyPr>
          <a:lstStyle/>
          <a:p>
            <a:r>
              <a:rPr lang="en-US" sz="3200" dirty="0" err="1" smtClean="0">
                <a:solidFill>
                  <a:srgbClr val="FF0000"/>
                </a:solidFill>
              </a:rPr>
              <a:t>Erreichte</a:t>
            </a:r>
            <a:r>
              <a:rPr lang="en-US" sz="3200" dirty="0" smtClean="0">
                <a:solidFill>
                  <a:srgbClr val="FF0000"/>
                </a:solidFill>
              </a:rPr>
              <a:t> </a:t>
            </a:r>
            <a:r>
              <a:rPr lang="en-US" sz="3200" dirty="0" err="1" smtClean="0">
                <a:solidFill>
                  <a:srgbClr val="FF0000"/>
                </a:solidFill>
              </a:rPr>
              <a:t>Resultate</a:t>
            </a:r>
            <a:r>
              <a:rPr lang="en-US" sz="4000" dirty="0" smtClean="0">
                <a:solidFill>
                  <a:srgbClr val="FF0000"/>
                </a:solidFill>
              </a:rPr>
              <a:t>:</a:t>
            </a:r>
            <a:endParaRPr lang="en-US" sz="4000" dirty="0">
              <a:solidFill>
                <a:srgbClr val="FF0000"/>
              </a:solidFill>
            </a:endParaRPr>
          </a:p>
        </p:txBody>
      </p:sp>
      <p:sp>
        <p:nvSpPr>
          <p:cNvPr id="56" name="TextBox 55"/>
          <p:cNvSpPr txBox="1"/>
          <p:nvPr/>
        </p:nvSpPr>
        <p:spPr>
          <a:xfrm>
            <a:off x="7607807" y="1722539"/>
            <a:ext cx="4155567" cy="523220"/>
          </a:xfrm>
          <a:prstGeom prst="rect">
            <a:avLst/>
          </a:prstGeom>
          <a:noFill/>
        </p:spPr>
        <p:txBody>
          <a:bodyPr wrap="square" rtlCol="0">
            <a:spAutoFit/>
          </a:bodyPr>
          <a:lstStyle/>
          <a:p>
            <a:r>
              <a:rPr lang="en-US" sz="2800" dirty="0" smtClean="0"/>
              <a:t>compiler issues </a:t>
            </a:r>
            <a:r>
              <a:rPr lang="en-US" sz="2800" dirty="0" err="1" smtClean="0"/>
              <a:t>eliminiert</a:t>
            </a:r>
            <a:r>
              <a:rPr lang="en-US" sz="2800" dirty="0" smtClean="0"/>
              <a:t>!</a:t>
            </a:r>
            <a:endParaRPr lang="en-US" sz="2800" dirty="0"/>
          </a:p>
        </p:txBody>
      </p:sp>
      <p:sp>
        <p:nvSpPr>
          <p:cNvPr id="58" name="TextBox 57"/>
          <p:cNvSpPr txBox="1"/>
          <p:nvPr/>
        </p:nvSpPr>
        <p:spPr>
          <a:xfrm>
            <a:off x="7607808" y="2216315"/>
            <a:ext cx="4398264" cy="523220"/>
          </a:xfrm>
          <a:prstGeom prst="rect">
            <a:avLst/>
          </a:prstGeom>
          <a:noFill/>
        </p:spPr>
        <p:txBody>
          <a:bodyPr wrap="square" rtlCol="0">
            <a:spAutoFit/>
          </a:bodyPr>
          <a:lstStyle/>
          <a:p>
            <a:r>
              <a:rPr lang="en-US" sz="2800" dirty="0" err="1" smtClean="0"/>
              <a:t>nur</a:t>
            </a:r>
            <a:r>
              <a:rPr lang="en-US" sz="900" dirty="0" smtClean="0"/>
              <a:t>(</a:t>
            </a:r>
            <a:r>
              <a:rPr lang="en-US" sz="900" dirty="0" err="1" smtClean="0"/>
              <a:t>noch</a:t>
            </a:r>
            <a:r>
              <a:rPr lang="en-US" sz="900" dirty="0" smtClean="0"/>
              <a:t>) </a:t>
            </a:r>
            <a:r>
              <a:rPr lang="en-US" sz="2800" dirty="0" err="1" smtClean="0"/>
              <a:t>eine</a:t>
            </a:r>
            <a:r>
              <a:rPr lang="en-US" sz="2800" dirty="0" smtClean="0"/>
              <a:t> dev </a:t>
            </a:r>
            <a:r>
              <a:rPr lang="en-US" sz="2800" dirty="0" err="1" smtClean="0"/>
              <a:t>Umgebung</a:t>
            </a:r>
            <a:r>
              <a:rPr lang="en-US" sz="2800" dirty="0" smtClean="0"/>
              <a:t>!</a:t>
            </a:r>
            <a:endParaRPr lang="en-US" sz="2800" dirty="0"/>
          </a:p>
        </p:txBody>
      </p:sp>
      <p:sp>
        <p:nvSpPr>
          <p:cNvPr id="59" name="TextBox 58"/>
          <p:cNvSpPr txBox="1"/>
          <p:nvPr/>
        </p:nvSpPr>
        <p:spPr>
          <a:xfrm>
            <a:off x="7607808" y="2679156"/>
            <a:ext cx="3874008" cy="523220"/>
          </a:xfrm>
          <a:prstGeom prst="rect">
            <a:avLst/>
          </a:prstGeom>
          <a:noFill/>
        </p:spPr>
        <p:txBody>
          <a:bodyPr wrap="square" rtlCol="0">
            <a:spAutoFit/>
          </a:bodyPr>
          <a:lstStyle/>
          <a:p>
            <a:r>
              <a:rPr lang="en-US" sz="2800" dirty="0" err="1" smtClean="0"/>
              <a:t>Erneute</a:t>
            </a:r>
            <a:r>
              <a:rPr lang="en-US" sz="2800" dirty="0" smtClean="0"/>
              <a:t> across stages</a:t>
            </a:r>
            <a:endParaRPr lang="en-US" sz="2800" dirty="0"/>
          </a:p>
        </p:txBody>
      </p:sp>
      <p:sp>
        <p:nvSpPr>
          <p:cNvPr id="60" name="TextBox 59"/>
          <p:cNvSpPr txBox="1"/>
          <p:nvPr/>
        </p:nvSpPr>
        <p:spPr>
          <a:xfrm>
            <a:off x="7622575" y="3172932"/>
            <a:ext cx="3874008" cy="584775"/>
          </a:xfrm>
          <a:prstGeom prst="rect">
            <a:avLst/>
          </a:prstGeom>
          <a:noFill/>
        </p:spPr>
        <p:txBody>
          <a:bodyPr wrap="square" rtlCol="0">
            <a:spAutoFit/>
          </a:bodyPr>
          <a:lstStyle/>
          <a:p>
            <a:r>
              <a:rPr lang="en-US" sz="3200" dirty="0" err="1" smtClean="0"/>
              <a:t>reduzierte</a:t>
            </a:r>
            <a:r>
              <a:rPr lang="en-US" sz="3200" dirty="0" smtClean="0"/>
              <a:t> build time</a:t>
            </a:r>
            <a:endParaRPr lang="en-US" sz="3200" dirty="0"/>
          </a:p>
        </p:txBody>
      </p:sp>
      <p:sp>
        <p:nvSpPr>
          <p:cNvPr id="61" name="TextBox 60"/>
          <p:cNvSpPr txBox="1"/>
          <p:nvPr/>
        </p:nvSpPr>
        <p:spPr>
          <a:xfrm>
            <a:off x="7637342" y="3663183"/>
            <a:ext cx="3874008" cy="1569660"/>
          </a:xfrm>
          <a:prstGeom prst="rect">
            <a:avLst/>
          </a:prstGeom>
          <a:noFill/>
        </p:spPr>
        <p:txBody>
          <a:bodyPr wrap="square" rtlCol="0">
            <a:spAutoFit/>
          </a:bodyPr>
          <a:lstStyle/>
          <a:p>
            <a:r>
              <a:rPr lang="en-US" sz="3200" dirty="0" err="1" smtClean="0"/>
              <a:t>parallelle</a:t>
            </a:r>
            <a:r>
              <a:rPr lang="en-US" sz="3200" dirty="0" smtClean="0"/>
              <a:t> builds </a:t>
            </a:r>
            <a:r>
              <a:rPr lang="en-US" sz="3200" dirty="0" err="1" smtClean="0"/>
              <a:t>möglich</a:t>
            </a:r>
            <a:r>
              <a:rPr lang="en-US" sz="3200" dirty="0" smtClean="0"/>
              <a:t> </a:t>
            </a:r>
            <a:r>
              <a:rPr lang="en-US" sz="3200" dirty="0" err="1" smtClean="0"/>
              <a:t>für</a:t>
            </a:r>
            <a:r>
              <a:rPr lang="en-US" sz="3200" dirty="0" smtClean="0"/>
              <a:t> </a:t>
            </a:r>
            <a:r>
              <a:rPr lang="en-US" sz="3200" dirty="0" err="1" smtClean="0"/>
              <a:t>verschiedene</a:t>
            </a:r>
            <a:r>
              <a:rPr lang="en-US" sz="3200" dirty="0" smtClean="0"/>
              <a:t> </a:t>
            </a:r>
            <a:r>
              <a:rPr lang="en-US" sz="3200" dirty="0" err="1" smtClean="0"/>
              <a:t>Kunden</a:t>
            </a:r>
            <a:endParaRPr lang="en-US" sz="3200" dirty="0"/>
          </a:p>
        </p:txBody>
      </p:sp>
      <p:pic>
        <p:nvPicPr>
          <p:cNvPr id="22" name="Picture 21"/>
          <p:cNvPicPr>
            <a:picLocks noChangeAspect="1"/>
          </p:cNvPicPr>
          <p:nvPr/>
        </p:nvPicPr>
        <p:blipFill>
          <a:blip r:embed="rId4" cstate="print">
            <a:duotone>
              <a:prstClr val="black"/>
              <a:srgbClr val="91CF50">
                <a:tint val="45000"/>
                <a:satMod val="400000"/>
              </a:srgbClr>
            </a:duotone>
            <a:extLst>
              <a:ext uri="{BEBA8EAE-BF5A-486C-A8C5-ECC9F3942E4B}">
                <a14:imgProps xmlns:a14="http://schemas.microsoft.com/office/drawing/2010/main">
                  <a14:imgLayer r:embed="rId5">
                    <a14:imgEffect>
                      <a14:colorTemperature colorTemp="11378"/>
                    </a14:imgEffect>
                    <a14:imgEffect>
                      <a14:brightnessContrast bright="68000" contrast="40000"/>
                    </a14:imgEffect>
                  </a14:imgLayer>
                </a14:imgProps>
              </a:ext>
              <a:ext uri="{28A0092B-C50C-407E-A947-70E740481C1C}">
                <a14:useLocalDpi xmlns:a14="http://schemas.microsoft.com/office/drawing/2010/main" val="0"/>
              </a:ext>
            </a:extLst>
          </a:blip>
          <a:stretch>
            <a:fillRect/>
          </a:stretch>
        </p:blipFill>
        <p:spPr>
          <a:xfrm>
            <a:off x="7180790" y="1813223"/>
            <a:ext cx="364808" cy="364808"/>
          </a:xfrm>
          <a:prstGeom prst="rect">
            <a:avLst/>
          </a:prstGeom>
        </p:spPr>
      </p:pic>
      <p:pic>
        <p:nvPicPr>
          <p:cNvPr id="63" name="Picture 62"/>
          <p:cNvPicPr>
            <a:picLocks noChangeAspect="1"/>
          </p:cNvPicPr>
          <p:nvPr/>
        </p:nvPicPr>
        <p:blipFill>
          <a:blip r:embed="rId4" cstate="print">
            <a:duotone>
              <a:prstClr val="black"/>
              <a:srgbClr val="91CF50">
                <a:tint val="45000"/>
                <a:satMod val="400000"/>
              </a:srgbClr>
            </a:duotone>
            <a:extLst>
              <a:ext uri="{BEBA8EAE-BF5A-486C-A8C5-ECC9F3942E4B}">
                <a14:imgProps xmlns:a14="http://schemas.microsoft.com/office/drawing/2010/main">
                  <a14:imgLayer r:embed="rId5">
                    <a14:imgEffect>
                      <a14:colorTemperature colorTemp="11378"/>
                    </a14:imgEffect>
                    <a14:imgEffect>
                      <a14:brightnessContrast bright="68000" contrast="40000"/>
                    </a14:imgEffect>
                  </a14:imgLayer>
                </a14:imgProps>
              </a:ext>
              <a:ext uri="{28A0092B-C50C-407E-A947-70E740481C1C}">
                <a14:useLocalDpi xmlns:a14="http://schemas.microsoft.com/office/drawing/2010/main" val="0"/>
              </a:ext>
            </a:extLst>
          </a:blip>
          <a:stretch>
            <a:fillRect/>
          </a:stretch>
        </p:blipFill>
        <p:spPr>
          <a:xfrm>
            <a:off x="7188410" y="2272992"/>
            <a:ext cx="364808" cy="364808"/>
          </a:xfrm>
          <a:prstGeom prst="rect">
            <a:avLst/>
          </a:prstGeom>
        </p:spPr>
      </p:pic>
      <p:pic>
        <p:nvPicPr>
          <p:cNvPr id="64" name="Picture 63"/>
          <p:cNvPicPr>
            <a:picLocks noChangeAspect="1"/>
          </p:cNvPicPr>
          <p:nvPr/>
        </p:nvPicPr>
        <p:blipFill>
          <a:blip r:embed="rId4" cstate="print">
            <a:duotone>
              <a:prstClr val="black"/>
              <a:srgbClr val="91CF50">
                <a:tint val="45000"/>
                <a:satMod val="400000"/>
              </a:srgbClr>
            </a:duotone>
            <a:extLst>
              <a:ext uri="{BEBA8EAE-BF5A-486C-A8C5-ECC9F3942E4B}">
                <a14:imgProps xmlns:a14="http://schemas.microsoft.com/office/drawing/2010/main">
                  <a14:imgLayer r:embed="rId5">
                    <a14:imgEffect>
                      <a14:colorTemperature colorTemp="11378"/>
                    </a14:imgEffect>
                    <a14:imgEffect>
                      <a14:brightnessContrast bright="68000" contrast="40000"/>
                    </a14:imgEffect>
                  </a14:imgLayer>
                </a14:imgProps>
              </a:ext>
              <a:ext uri="{28A0092B-C50C-407E-A947-70E740481C1C}">
                <a14:useLocalDpi xmlns:a14="http://schemas.microsoft.com/office/drawing/2010/main" val="0"/>
              </a:ext>
            </a:extLst>
          </a:blip>
          <a:stretch>
            <a:fillRect/>
          </a:stretch>
        </p:blipFill>
        <p:spPr>
          <a:xfrm>
            <a:off x="7180790" y="2729515"/>
            <a:ext cx="364808" cy="364808"/>
          </a:xfrm>
          <a:prstGeom prst="rect">
            <a:avLst/>
          </a:prstGeom>
        </p:spPr>
      </p:pic>
      <p:pic>
        <p:nvPicPr>
          <p:cNvPr id="65" name="Picture 64"/>
          <p:cNvPicPr>
            <a:picLocks noChangeAspect="1"/>
          </p:cNvPicPr>
          <p:nvPr/>
        </p:nvPicPr>
        <p:blipFill>
          <a:blip r:embed="rId4" cstate="print">
            <a:duotone>
              <a:prstClr val="black"/>
              <a:srgbClr val="91CF50">
                <a:tint val="45000"/>
                <a:satMod val="400000"/>
              </a:srgbClr>
            </a:duotone>
            <a:extLst>
              <a:ext uri="{BEBA8EAE-BF5A-486C-A8C5-ECC9F3942E4B}">
                <a14:imgProps xmlns:a14="http://schemas.microsoft.com/office/drawing/2010/main">
                  <a14:imgLayer r:embed="rId5">
                    <a14:imgEffect>
                      <a14:colorTemperature colorTemp="11378"/>
                    </a14:imgEffect>
                    <a14:imgEffect>
                      <a14:brightnessContrast bright="68000" contrast="40000"/>
                    </a14:imgEffect>
                  </a14:imgLayer>
                </a14:imgProps>
              </a:ext>
              <a:ext uri="{28A0092B-C50C-407E-A947-70E740481C1C}">
                <a14:useLocalDpi xmlns:a14="http://schemas.microsoft.com/office/drawing/2010/main" val="0"/>
              </a:ext>
            </a:extLst>
          </a:blip>
          <a:stretch>
            <a:fillRect/>
          </a:stretch>
        </p:blipFill>
        <p:spPr>
          <a:xfrm>
            <a:off x="7184311" y="3226146"/>
            <a:ext cx="364808" cy="364808"/>
          </a:xfrm>
          <a:prstGeom prst="rect">
            <a:avLst/>
          </a:prstGeom>
        </p:spPr>
      </p:pic>
      <p:pic>
        <p:nvPicPr>
          <p:cNvPr id="66" name="Picture 65"/>
          <p:cNvPicPr>
            <a:picLocks noChangeAspect="1"/>
          </p:cNvPicPr>
          <p:nvPr/>
        </p:nvPicPr>
        <p:blipFill>
          <a:blip r:embed="rId4" cstate="print">
            <a:duotone>
              <a:prstClr val="black"/>
              <a:srgbClr val="91CF50">
                <a:tint val="45000"/>
                <a:satMod val="400000"/>
              </a:srgbClr>
            </a:duotone>
            <a:extLst>
              <a:ext uri="{BEBA8EAE-BF5A-486C-A8C5-ECC9F3942E4B}">
                <a14:imgProps xmlns:a14="http://schemas.microsoft.com/office/drawing/2010/main">
                  <a14:imgLayer r:embed="rId5">
                    <a14:imgEffect>
                      <a14:colorTemperature colorTemp="11378"/>
                    </a14:imgEffect>
                    <a14:imgEffect>
                      <a14:brightnessContrast bright="68000" contrast="40000"/>
                    </a14:imgEffect>
                  </a14:imgLayer>
                </a14:imgProps>
              </a:ext>
              <a:ext uri="{28A0092B-C50C-407E-A947-70E740481C1C}">
                <a14:useLocalDpi xmlns:a14="http://schemas.microsoft.com/office/drawing/2010/main" val="0"/>
              </a:ext>
            </a:extLst>
          </a:blip>
          <a:stretch>
            <a:fillRect/>
          </a:stretch>
        </p:blipFill>
        <p:spPr>
          <a:xfrm>
            <a:off x="7183365" y="3713023"/>
            <a:ext cx="364808" cy="364808"/>
          </a:xfrm>
          <a:prstGeom prst="rect">
            <a:avLst/>
          </a:prstGeom>
        </p:spPr>
      </p:pic>
      <p:sp>
        <p:nvSpPr>
          <p:cNvPr id="62" name="TextBox 61"/>
          <p:cNvSpPr txBox="1"/>
          <p:nvPr/>
        </p:nvSpPr>
        <p:spPr>
          <a:xfrm>
            <a:off x="7623756" y="5126384"/>
            <a:ext cx="3874008" cy="1077218"/>
          </a:xfrm>
          <a:prstGeom prst="rect">
            <a:avLst/>
          </a:prstGeom>
          <a:noFill/>
        </p:spPr>
        <p:txBody>
          <a:bodyPr wrap="square" rtlCol="0">
            <a:spAutoFit/>
          </a:bodyPr>
          <a:lstStyle/>
          <a:p>
            <a:r>
              <a:rPr lang="en-US" sz="3200" dirty="0" err="1" smtClean="0"/>
              <a:t>Vereinfachte</a:t>
            </a:r>
            <a:r>
              <a:rPr lang="en-US" sz="3200" dirty="0" smtClean="0"/>
              <a:t>  </a:t>
            </a:r>
            <a:r>
              <a:rPr lang="en-US" sz="3200" dirty="0" err="1"/>
              <a:t>P</a:t>
            </a:r>
            <a:r>
              <a:rPr lang="en-US" sz="3200" dirty="0" err="1" smtClean="0"/>
              <a:t>rojectswitches</a:t>
            </a:r>
            <a:endParaRPr lang="en-US" sz="3200" dirty="0"/>
          </a:p>
        </p:txBody>
      </p:sp>
      <p:pic>
        <p:nvPicPr>
          <p:cNvPr id="67" name="Picture 66"/>
          <p:cNvPicPr>
            <a:picLocks noChangeAspect="1"/>
          </p:cNvPicPr>
          <p:nvPr/>
        </p:nvPicPr>
        <p:blipFill>
          <a:blip r:embed="rId4" cstate="print">
            <a:duotone>
              <a:prstClr val="black"/>
              <a:srgbClr val="91CF50">
                <a:tint val="45000"/>
                <a:satMod val="400000"/>
              </a:srgbClr>
            </a:duotone>
            <a:extLst>
              <a:ext uri="{BEBA8EAE-BF5A-486C-A8C5-ECC9F3942E4B}">
                <a14:imgProps xmlns:a14="http://schemas.microsoft.com/office/drawing/2010/main">
                  <a14:imgLayer r:embed="rId5">
                    <a14:imgEffect>
                      <a14:colorTemperature colorTemp="11378"/>
                    </a14:imgEffect>
                    <a14:imgEffect>
                      <a14:brightnessContrast bright="68000" contrast="40000"/>
                    </a14:imgEffect>
                  </a14:imgLayer>
                </a14:imgProps>
              </a:ext>
              <a:ext uri="{28A0092B-C50C-407E-A947-70E740481C1C}">
                <a14:useLocalDpi xmlns:a14="http://schemas.microsoft.com/office/drawing/2010/main" val="0"/>
              </a:ext>
            </a:extLst>
          </a:blip>
          <a:stretch>
            <a:fillRect/>
          </a:stretch>
        </p:blipFill>
        <p:spPr>
          <a:xfrm>
            <a:off x="7204358" y="5188521"/>
            <a:ext cx="364808" cy="364808"/>
          </a:xfrm>
          <a:prstGeom prst="rect">
            <a:avLst/>
          </a:prstGeom>
        </p:spPr>
      </p:pic>
      <p:sp>
        <p:nvSpPr>
          <p:cNvPr id="68" name="TextBox 67"/>
          <p:cNvSpPr txBox="1"/>
          <p:nvPr/>
        </p:nvSpPr>
        <p:spPr>
          <a:xfrm>
            <a:off x="401557" y="1585416"/>
            <a:ext cx="3740165" cy="707886"/>
          </a:xfrm>
          <a:prstGeom prst="rect">
            <a:avLst/>
          </a:prstGeom>
          <a:noFill/>
        </p:spPr>
        <p:txBody>
          <a:bodyPr wrap="square" rtlCol="0">
            <a:spAutoFit/>
          </a:bodyPr>
          <a:lstStyle/>
          <a:p>
            <a:r>
              <a:rPr lang="en-GB" sz="4000" dirty="0" err="1" smtClean="0">
                <a:solidFill>
                  <a:srgbClr val="FF0000"/>
                </a:solidFill>
              </a:rPr>
              <a:t>Probleme</a:t>
            </a:r>
            <a:r>
              <a:rPr lang="en-US" sz="4000" dirty="0" smtClean="0">
                <a:solidFill>
                  <a:srgbClr val="FF0000"/>
                </a:solidFill>
              </a:rPr>
              <a:t>:</a:t>
            </a:r>
            <a:endParaRPr lang="en-US" sz="4000" dirty="0">
              <a:solidFill>
                <a:srgbClr val="FF0000"/>
              </a:solidFill>
            </a:endParaRPr>
          </a:p>
        </p:txBody>
      </p:sp>
      <p:sp>
        <p:nvSpPr>
          <p:cNvPr id="69" name="TextBox 68"/>
          <p:cNvSpPr txBox="1"/>
          <p:nvPr/>
        </p:nvSpPr>
        <p:spPr>
          <a:xfrm>
            <a:off x="426134" y="2180471"/>
            <a:ext cx="3874008" cy="1077218"/>
          </a:xfrm>
          <a:prstGeom prst="rect">
            <a:avLst/>
          </a:prstGeom>
          <a:noFill/>
        </p:spPr>
        <p:txBody>
          <a:bodyPr wrap="square" rtlCol="0">
            <a:spAutoFit/>
          </a:bodyPr>
          <a:lstStyle/>
          <a:p>
            <a:r>
              <a:rPr lang="en-GB" sz="3200" dirty="0" smtClean="0"/>
              <a:t>&gt;3000 </a:t>
            </a:r>
            <a:r>
              <a:rPr lang="en-GB" sz="3200" dirty="0" err="1" smtClean="0"/>
              <a:t>npm</a:t>
            </a:r>
            <a:r>
              <a:rPr lang="en-GB" sz="3200" dirty="0" smtClean="0"/>
              <a:t> packages und dependencies </a:t>
            </a:r>
            <a:endParaRPr lang="en-US" sz="3200" dirty="0"/>
          </a:p>
        </p:txBody>
      </p:sp>
      <p:sp>
        <p:nvSpPr>
          <p:cNvPr id="70" name="TextBox 69"/>
          <p:cNvSpPr txBox="1"/>
          <p:nvPr/>
        </p:nvSpPr>
        <p:spPr>
          <a:xfrm>
            <a:off x="427992" y="3095218"/>
            <a:ext cx="3874008" cy="1077218"/>
          </a:xfrm>
          <a:prstGeom prst="rect">
            <a:avLst/>
          </a:prstGeom>
          <a:noFill/>
        </p:spPr>
        <p:txBody>
          <a:bodyPr wrap="square" rtlCol="0">
            <a:spAutoFit/>
          </a:bodyPr>
          <a:lstStyle/>
          <a:p>
            <a:r>
              <a:rPr lang="en-GB" sz="3200" dirty="0" smtClean="0"/>
              <a:t>switch </a:t>
            </a:r>
            <a:r>
              <a:rPr lang="en-GB" sz="3200" dirty="0" err="1" smtClean="0"/>
              <a:t>zwischen</a:t>
            </a:r>
            <a:r>
              <a:rPr lang="en-GB" sz="3200" dirty="0" smtClean="0"/>
              <a:t> </a:t>
            </a:r>
            <a:r>
              <a:rPr lang="en-GB" sz="3200" dirty="0" err="1" smtClean="0"/>
              <a:t>kunden</a:t>
            </a:r>
            <a:endParaRPr lang="en-US" sz="3200" dirty="0"/>
          </a:p>
        </p:txBody>
      </p:sp>
      <p:sp>
        <p:nvSpPr>
          <p:cNvPr id="71" name="TextBox 70"/>
          <p:cNvSpPr txBox="1"/>
          <p:nvPr/>
        </p:nvSpPr>
        <p:spPr>
          <a:xfrm>
            <a:off x="417708" y="4067279"/>
            <a:ext cx="3874008" cy="584775"/>
          </a:xfrm>
          <a:prstGeom prst="rect">
            <a:avLst/>
          </a:prstGeom>
          <a:noFill/>
        </p:spPr>
        <p:txBody>
          <a:bodyPr wrap="square" rtlCol="0">
            <a:spAutoFit/>
          </a:bodyPr>
          <a:lstStyle/>
          <a:p>
            <a:r>
              <a:rPr lang="en-GB" sz="3200" dirty="0" smtClean="0"/>
              <a:t>code generation</a:t>
            </a:r>
            <a:endParaRPr lang="en-US" sz="3200" dirty="0"/>
          </a:p>
        </p:txBody>
      </p:sp>
      <p:sp>
        <p:nvSpPr>
          <p:cNvPr id="72" name="TextBox 71"/>
          <p:cNvSpPr txBox="1"/>
          <p:nvPr/>
        </p:nvSpPr>
        <p:spPr>
          <a:xfrm>
            <a:off x="424532" y="4581404"/>
            <a:ext cx="3874008" cy="584775"/>
          </a:xfrm>
          <a:prstGeom prst="rect">
            <a:avLst/>
          </a:prstGeom>
          <a:noFill/>
        </p:spPr>
        <p:txBody>
          <a:bodyPr wrap="square" rtlCol="0">
            <a:spAutoFit/>
          </a:bodyPr>
          <a:lstStyle/>
          <a:p>
            <a:r>
              <a:rPr lang="en-GB" sz="3200" dirty="0" err="1"/>
              <a:t>v</a:t>
            </a:r>
            <a:r>
              <a:rPr lang="en-GB" sz="3200" dirty="0" err="1" smtClean="0"/>
              <a:t>iel</a:t>
            </a:r>
            <a:r>
              <a:rPr lang="en-GB" sz="3200" dirty="0" smtClean="0"/>
              <a:t> </a:t>
            </a:r>
            <a:r>
              <a:rPr lang="en-GB" sz="3200" dirty="0" err="1" smtClean="0"/>
              <a:t>zu</a:t>
            </a:r>
            <a:r>
              <a:rPr lang="en-GB" sz="3200" dirty="0" smtClean="0"/>
              <a:t> </a:t>
            </a:r>
            <a:r>
              <a:rPr lang="en-GB" sz="3200" dirty="0" err="1" smtClean="0"/>
              <a:t>viele</a:t>
            </a:r>
            <a:r>
              <a:rPr lang="en-GB" sz="3200" dirty="0" smtClean="0"/>
              <a:t> switches</a:t>
            </a:r>
            <a:endParaRPr lang="en-US" sz="3200" dirty="0"/>
          </a:p>
        </p:txBody>
      </p:sp>
      <p:pic>
        <p:nvPicPr>
          <p:cNvPr id="73" name="Picture 72"/>
          <p:cNvPicPr>
            <a:picLocks noChangeAspect="1"/>
          </p:cNvPicPr>
          <p:nvPr/>
        </p:nvPicPr>
        <p:blipFill>
          <a:blip r:embed="rId4" cstate="print">
            <a:duotone>
              <a:prstClr val="black"/>
              <a:srgbClr val="FF0000">
                <a:tint val="45000"/>
                <a:satMod val="400000"/>
              </a:srgbClr>
            </a:duotone>
            <a:extLst>
              <a:ext uri="{BEBA8EAE-BF5A-486C-A8C5-ECC9F3942E4B}">
                <a14:imgProps xmlns:a14="http://schemas.microsoft.com/office/drawing/2010/main">
                  <a14:imgLayer r:embed="rId5">
                    <a14:imgEffect>
                      <a14:colorTemperature colorTemp="11378"/>
                    </a14:imgEffect>
                    <a14:imgEffect>
                      <a14:brightnessContrast bright="68000" contrast="40000"/>
                    </a14:imgEffect>
                  </a14:imgLayer>
                </a14:imgProps>
              </a:ext>
              <a:ext uri="{28A0092B-C50C-407E-A947-70E740481C1C}">
                <a14:useLocalDpi xmlns:a14="http://schemas.microsoft.com/office/drawing/2010/main" val="0"/>
              </a:ext>
            </a:extLst>
          </a:blip>
          <a:stretch>
            <a:fillRect/>
          </a:stretch>
        </p:blipFill>
        <p:spPr>
          <a:xfrm flipV="1">
            <a:off x="155746" y="2310206"/>
            <a:ext cx="364808" cy="364808"/>
          </a:xfrm>
          <a:prstGeom prst="rect">
            <a:avLst/>
          </a:prstGeom>
        </p:spPr>
      </p:pic>
      <p:pic>
        <p:nvPicPr>
          <p:cNvPr id="75" name="Picture 74"/>
          <p:cNvPicPr>
            <a:picLocks noChangeAspect="1"/>
          </p:cNvPicPr>
          <p:nvPr/>
        </p:nvPicPr>
        <p:blipFill>
          <a:blip r:embed="rId4" cstate="print">
            <a:duotone>
              <a:prstClr val="black"/>
              <a:srgbClr val="FF0000">
                <a:tint val="45000"/>
                <a:satMod val="400000"/>
              </a:srgbClr>
            </a:duotone>
            <a:extLst>
              <a:ext uri="{BEBA8EAE-BF5A-486C-A8C5-ECC9F3942E4B}">
                <a14:imgProps xmlns:a14="http://schemas.microsoft.com/office/drawing/2010/main">
                  <a14:imgLayer r:embed="rId5">
                    <a14:imgEffect>
                      <a14:colorTemperature colorTemp="11378"/>
                    </a14:imgEffect>
                    <a14:imgEffect>
                      <a14:brightnessContrast bright="68000" contrast="40000"/>
                    </a14:imgEffect>
                  </a14:imgLayer>
                </a14:imgProps>
              </a:ext>
              <a:ext uri="{28A0092B-C50C-407E-A947-70E740481C1C}">
                <a14:useLocalDpi xmlns:a14="http://schemas.microsoft.com/office/drawing/2010/main" val="0"/>
              </a:ext>
            </a:extLst>
          </a:blip>
          <a:stretch>
            <a:fillRect/>
          </a:stretch>
        </p:blipFill>
        <p:spPr>
          <a:xfrm flipV="1">
            <a:off x="157220" y="3242924"/>
            <a:ext cx="364808" cy="364808"/>
          </a:xfrm>
          <a:prstGeom prst="rect">
            <a:avLst/>
          </a:prstGeom>
        </p:spPr>
      </p:pic>
      <p:pic>
        <p:nvPicPr>
          <p:cNvPr id="76" name="Picture 75"/>
          <p:cNvPicPr>
            <a:picLocks noChangeAspect="1"/>
          </p:cNvPicPr>
          <p:nvPr/>
        </p:nvPicPr>
        <p:blipFill>
          <a:blip r:embed="rId4" cstate="print">
            <a:duotone>
              <a:prstClr val="black"/>
              <a:srgbClr val="FF0000">
                <a:tint val="45000"/>
                <a:satMod val="400000"/>
              </a:srgbClr>
            </a:duotone>
            <a:extLst>
              <a:ext uri="{BEBA8EAE-BF5A-486C-A8C5-ECC9F3942E4B}">
                <a14:imgProps xmlns:a14="http://schemas.microsoft.com/office/drawing/2010/main">
                  <a14:imgLayer r:embed="rId5">
                    <a14:imgEffect>
                      <a14:colorTemperature colorTemp="11378"/>
                    </a14:imgEffect>
                    <a14:imgEffect>
                      <a14:brightnessContrast bright="68000" contrast="40000"/>
                    </a14:imgEffect>
                  </a14:imgLayer>
                </a14:imgProps>
              </a:ext>
              <a:ext uri="{28A0092B-C50C-407E-A947-70E740481C1C}">
                <a14:useLocalDpi xmlns:a14="http://schemas.microsoft.com/office/drawing/2010/main" val="0"/>
              </a:ext>
            </a:extLst>
          </a:blip>
          <a:stretch>
            <a:fillRect/>
          </a:stretch>
        </p:blipFill>
        <p:spPr>
          <a:xfrm flipV="1">
            <a:off x="152959" y="4212578"/>
            <a:ext cx="364808" cy="364808"/>
          </a:xfrm>
          <a:prstGeom prst="rect">
            <a:avLst/>
          </a:prstGeom>
        </p:spPr>
      </p:pic>
      <p:pic>
        <p:nvPicPr>
          <p:cNvPr id="77" name="Picture 76"/>
          <p:cNvPicPr>
            <a:picLocks noChangeAspect="1"/>
          </p:cNvPicPr>
          <p:nvPr/>
        </p:nvPicPr>
        <p:blipFill>
          <a:blip r:embed="rId4" cstate="print">
            <a:duotone>
              <a:prstClr val="black"/>
              <a:srgbClr val="FF0000">
                <a:tint val="45000"/>
                <a:satMod val="400000"/>
              </a:srgbClr>
            </a:duotone>
            <a:extLst>
              <a:ext uri="{BEBA8EAE-BF5A-486C-A8C5-ECC9F3942E4B}">
                <a14:imgProps xmlns:a14="http://schemas.microsoft.com/office/drawing/2010/main">
                  <a14:imgLayer r:embed="rId5">
                    <a14:imgEffect>
                      <a14:colorTemperature colorTemp="11378"/>
                    </a14:imgEffect>
                    <a14:imgEffect>
                      <a14:brightnessContrast bright="68000" contrast="40000"/>
                    </a14:imgEffect>
                  </a14:imgLayer>
                </a14:imgProps>
              </a:ext>
              <a:ext uri="{28A0092B-C50C-407E-A947-70E740481C1C}">
                <a14:useLocalDpi xmlns:a14="http://schemas.microsoft.com/office/drawing/2010/main" val="0"/>
              </a:ext>
            </a:extLst>
          </a:blip>
          <a:stretch>
            <a:fillRect/>
          </a:stretch>
        </p:blipFill>
        <p:spPr>
          <a:xfrm flipV="1">
            <a:off x="138555" y="4720843"/>
            <a:ext cx="364808" cy="364808"/>
          </a:xfrm>
          <a:prstGeom prst="rect">
            <a:avLst/>
          </a:prstGeom>
        </p:spPr>
      </p:pic>
      <p:pic>
        <p:nvPicPr>
          <p:cNvPr id="74" name="Afbeelding 73"/>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61637" y="92861"/>
            <a:ext cx="3114882" cy="592223"/>
          </a:xfrm>
          <a:prstGeom prst="rect">
            <a:avLst/>
          </a:prstGeom>
        </p:spPr>
      </p:pic>
      <p:sp>
        <p:nvSpPr>
          <p:cNvPr id="78" name="Tekstvak 77"/>
          <p:cNvSpPr txBox="1"/>
          <p:nvPr/>
        </p:nvSpPr>
        <p:spPr>
          <a:xfrm>
            <a:off x="3979401" y="6497057"/>
            <a:ext cx="3026791" cy="307777"/>
          </a:xfrm>
          <a:prstGeom prst="rect">
            <a:avLst/>
          </a:prstGeom>
          <a:noFill/>
        </p:spPr>
        <p:txBody>
          <a:bodyPr wrap="none" rtlCol="0">
            <a:spAutoFit/>
          </a:bodyPr>
          <a:lstStyle/>
          <a:p>
            <a:r>
              <a:rPr lang="nl-NL" sz="1400" dirty="0" smtClean="0">
                <a:solidFill>
                  <a:schemeClr val="bg1"/>
                </a:solidFill>
              </a:rPr>
              <a:t>Software development </a:t>
            </a:r>
            <a:r>
              <a:rPr lang="nl-NL" sz="1400" dirty="0" smtClean="0">
                <a:solidFill>
                  <a:srgbClr val="C00000"/>
                </a:solidFill>
              </a:rPr>
              <a:t>/</a:t>
            </a:r>
            <a:r>
              <a:rPr lang="nl-NL" sz="1400" dirty="0" smtClean="0">
                <a:solidFill>
                  <a:schemeClr val="bg1"/>
                </a:solidFill>
              </a:rPr>
              <a:t> QA &amp; </a:t>
            </a:r>
            <a:r>
              <a:rPr lang="nl-NL" sz="1400" dirty="0" err="1" smtClean="0">
                <a:solidFill>
                  <a:schemeClr val="bg1"/>
                </a:solidFill>
              </a:rPr>
              <a:t>testing</a:t>
            </a:r>
            <a:endParaRPr lang="nl-NL" sz="1400" dirty="0">
              <a:solidFill>
                <a:schemeClr val="bg1"/>
              </a:solidFill>
            </a:endParaRPr>
          </a:p>
        </p:txBody>
      </p:sp>
    </p:spTree>
    <p:extLst>
      <p:ext uri="{BB962C8B-B14F-4D97-AF65-F5344CB8AC3E}">
        <p14:creationId xmlns:p14="http://schemas.microsoft.com/office/powerpoint/2010/main" val="169601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100"/>
                                        <p:tgtEl>
                                          <p:spTgt spid="68"/>
                                        </p:tgtEl>
                                      </p:cBhvr>
                                    </p:animEffect>
                                  </p:childTnLst>
                                </p:cTn>
                              </p:par>
                            </p:childTnLst>
                          </p:cTn>
                        </p:par>
                        <p:par>
                          <p:cTn id="8" fill="hold">
                            <p:stCondLst>
                              <p:cond delay="100"/>
                            </p:stCondLst>
                            <p:childTnLst>
                              <p:par>
                                <p:cTn id="9" presetID="10" presetClass="entr" presetSubtype="0" fill="hold" grpId="0" nodeType="afterEffect">
                                  <p:stCondLst>
                                    <p:cond delay="0"/>
                                  </p:stCondLst>
                                  <p:childTnLst>
                                    <p:set>
                                      <p:cBhvr>
                                        <p:cTn id="10" dur="1" fill="hold">
                                          <p:stCondLst>
                                            <p:cond delay="0"/>
                                          </p:stCondLst>
                                        </p:cTn>
                                        <p:tgtEl>
                                          <p:spTgt spid="69"/>
                                        </p:tgtEl>
                                        <p:attrNameLst>
                                          <p:attrName>style.visibility</p:attrName>
                                        </p:attrNameLst>
                                      </p:cBhvr>
                                      <p:to>
                                        <p:strVal val="visible"/>
                                      </p:to>
                                    </p:set>
                                    <p:animEffect transition="in" filter="fade">
                                      <p:cBhvr>
                                        <p:cTn id="11" dur="200"/>
                                        <p:tgtEl>
                                          <p:spTgt spid="69"/>
                                        </p:tgtEl>
                                      </p:cBhvr>
                                    </p:animEffect>
                                  </p:childTnLst>
                                </p:cTn>
                              </p:par>
                              <p:par>
                                <p:cTn id="12" presetID="10" presetClass="entr" presetSubtype="0" fill="hold" nodeType="withEffect">
                                  <p:stCondLst>
                                    <p:cond delay="0"/>
                                  </p:stCondLst>
                                  <p:childTnLst>
                                    <p:set>
                                      <p:cBhvr>
                                        <p:cTn id="13" dur="1" fill="hold">
                                          <p:stCondLst>
                                            <p:cond delay="0"/>
                                          </p:stCondLst>
                                        </p:cTn>
                                        <p:tgtEl>
                                          <p:spTgt spid="73"/>
                                        </p:tgtEl>
                                        <p:attrNameLst>
                                          <p:attrName>style.visibility</p:attrName>
                                        </p:attrNameLst>
                                      </p:cBhvr>
                                      <p:to>
                                        <p:strVal val="visible"/>
                                      </p:to>
                                    </p:set>
                                    <p:animEffect transition="in" filter="fade">
                                      <p:cBhvr>
                                        <p:cTn id="14" dur="200"/>
                                        <p:tgtEl>
                                          <p:spTgt spid="7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5"/>
                                        </p:tgtEl>
                                        <p:attrNameLst>
                                          <p:attrName>style.visibility</p:attrName>
                                        </p:attrNameLst>
                                      </p:cBhvr>
                                      <p:to>
                                        <p:strVal val="visible"/>
                                      </p:to>
                                    </p:set>
                                    <p:animEffect transition="in" filter="fade">
                                      <p:cBhvr>
                                        <p:cTn id="19" dur="250"/>
                                        <p:tgtEl>
                                          <p:spTgt spid="7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250"/>
                                        <p:tgtEl>
                                          <p:spTgt spid="7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fade">
                                      <p:cBhvr>
                                        <p:cTn id="27" dur="250"/>
                                        <p:tgtEl>
                                          <p:spTgt spid="71"/>
                                        </p:tgtEl>
                                      </p:cBhvr>
                                    </p:animEffect>
                                  </p:childTnLst>
                                </p:cTn>
                              </p:par>
                              <p:par>
                                <p:cTn id="28" presetID="10" presetClass="entr" presetSubtype="0" fill="hold" nodeType="withEffect">
                                  <p:stCondLst>
                                    <p:cond delay="0"/>
                                  </p:stCondLst>
                                  <p:childTnLst>
                                    <p:set>
                                      <p:cBhvr>
                                        <p:cTn id="29" dur="1" fill="hold">
                                          <p:stCondLst>
                                            <p:cond delay="0"/>
                                          </p:stCondLst>
                                        </p:cTn>
                                        <p:tgtEl>
                                          <p:spTgt spid="76"/>
                                        </p:tgtEl>
                                        <p:attrNameLst>
                                          <p:attrName>style.visibility</p:attrName>
                                        </p:attrNameLst>
                                      </p:cBhvr>
                                      <p:to>
                                        <p:strVal val="visible"/>
                                      </p:to>
                                    </p:set>
                                    <p:animEffect transition="in" filter="fade">
                                      <p:cBhvr>
                                        <p:cTn id="30" dur="250"/>
                                        <p:tgtEl>
                                          <p:spTgt spid="7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7"/>
                                        </p:tgtEl>
                                        <p:attrNameLst>
                                          <p:attrName>style.visibility</p:attrName>
                                        </p:attrNameLst>
                                      </p:cBhvr>
                                      <p:to>
                                        <p:strVal val="visible"/>
                                      </p:to>
                                    </p:set>
                                    <p:animEffect transition="in" filter="fade">
                                      <p:cBhvr>
                                        <p:cTn id="35" dur="250"/>
                                        <p:tgtEl>
                                          <p:spTgt spid="7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2"/>
                                        </p:tgtEl>
                                        <p:attrNameLst>
                                          <p:attrName>style.visibility</p:attrName>
                                        </p:attrNameLst>
                                      </p:cBhvr>
                                      <p:to>
                                        <p:strVal val="visible"/>
                                      </p:to>
                                    </p:set>
                                    <p:animEffect transition="in" filter="fade">
                                      <p:cBhvr>
                                        <p:cTn id="38" dur="250"/>
                                        <p:tgtEl>
                                          <p:spTgt spid="72"/>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22" presetClass="entr" presetSubtype="4" fill="hold" grpId="1" nodeType="withEffect">
                                  <p:stCondLst>
                                    <p:cond delay="0"/>
                                  </p:stCondLst>
                                  <p:childTnLst>
                                    <p:set>
                                      <p:cBhvr>
                                        <p:cTn id="44" dur="1" fill="hold">
                                          <p:stCondLst>
                                            <p:cond delay="0"/>
                                          </p:stCondLst>
                                        </p:cTn>
                                        <p:tgtEl>
                                          <p:spTgt spid="68"/>
                                        </p:tgtEl>
                                        <p:attrNameLst>
                                          <p:attrName>style.visibility</p:attrName>
                                        </p:attrNameLst>
                                      </p:cBhvr>
                                      <p:to>
                                        <p:strVal val="visible"/>
                                      </p:to>
                                    </p:set>
                                    <p:animEffect transition="in" filter="wipe(down)">
                                      <p:cBhvr>
                                        <p:cTn id="45" dur="50"/>
                                        <p:tgtEl>
                                          <p:spTgt spid="68"/>
                                        </p:tgtEl>
                                      </p:cBhvr>
                                    </p:animEffect>
                                  </p:childTnLst>
                                  <p:subTnLst>
                                    <p:set>
                                      <p:cBhvr override="childStyle">
                                        <p:cTn dur="1" fill="hold" display="0" masterRel="sameClick" afterEffect="1">
                                          <p:stCondLst>
                                            <p:cond evt="end" delay="0">
                                              <p:tn val="43"/>
                                            </p:cond>
                                          </p:stCondLst>
                                        </p:cTn>
                                        <p:tgtEl>
                                          <p:spTgt spid="68"/>
                                        </p:tgtEl>
                                        <p:attrNameLst>
                                          <p:attrName>style.visibility</p:attrName>
                                        </p:attrNameLst>
                                      </p:cBhvr>
                                      <p:to>
                                        <p:strVal val="hidden"/>
                                      </p:to>
                                    </p:set>
                                  </p:subTnLst>
                                </p:cTn>
                              </p:par>
                              <p:par>
                                <p:cTn id="46" presetID="22" presetClass="entr" presetSubtype="4" fill="hold" grpId="1" nodeType="with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wipe(down)">
                                      <p:cBhvr>
                                        <p:cTn id="48" dur="50"/>
                                        <p:tgtEl>
                                          <p:spTgt spid="69"/>
                                        </p:tgtEl>
                                      </p:cBhvr>
                                    </p:animEffect>
                                  </p:childTnLst>
                                  <p:subTnLst>
                                    <p:set>
                                      <p:cBhvr override="childStyle">
                                        <p:cTn dur="1" fill="hold" display="0" masterRel="sameClick" afterEffect="1">
                                          <p:stCondLst>
                                            <p:cond evt="end" delay="0">
                                              <p:tn val="46"/>
                                            </p:cond>
                                          </p:stCondLst>
                                        </p:cTn>
                                        <p:tgtEl>
                                          <p:spTgt spid="69"/>
                                        </p:tgtEl>
                                        <p:attrNameLst>
                                          <p:attrName>style.visibility</p:attrName>
                                        </p:attrNameLst>
                                      </p:cBhvr>
                                      <p:to>
                                        <p:strVal val="hidden"/>
                                      </p:to>
                                    </p:set>
                                  </p:subTnLst>
                                </p:cTn>
                              </p:par>
                              <p:par>
                                <p:cTn id="49" presetID="22" presetClass="entr" presetSubtype="4" fill="hold" nodeType="withEffect">
                                  <p:stCondLst>
                                    <p:cond delay="0"/>
                                  </p:stCondLst>
                                  <p:childTnLst>
                                    <p:set>
                                      <p:cBhvr>
                                        <p:cTn id="50" dur="1" fill="hold">
                                          <p:stCondLst>
                                            <p:cond delay="0"/>
                                          </p:stCondLst>
                                        </p:cTn>
                                        <p:tgtEl>
                                          <p:spTgt spid="73"/>
                                        </p:tgtEl>
                                        <p:attrNameLst>
                                          <p:attrName>style.visibility</p:attrName>
                                        </p:attrNameLst>
                                      </p:cBhvr>
                                      <p:to>
                                        <p:strVal val="visible"/>
                                      </p:to>
                                    </p:set>
                                    <p:animEffect transition="in" filter="wipe(down)">
                                      <p:cBhvr>
                                        <p:cTn id="51" dur="50"/>
                                        <p:tgtEl>
                                          <p:spTgt spid="73"/>
                                        </p:tgtEl>
                                      </p:cBhvr>
                                    </p:animEffect>
                                  </p:childTnLst>
                                  <p:subTnLst>
                                    <p:set>
                                      <p:cBhvr override="childStyle">
                                        <p:cTn dur="1" fill="hold" display="0" masterRel="sameClick" afterEffect="1">
                                          <p:stCondLst>
                                            <p:cond evt="end" delay="0">
                                              <p:tn val="49"/>
                                            </p:cond>
                                          </p:stCondLst>
                                        </p:cTn>
                                        <p:tgtEl>
                                          <p:spTgt spid="73"/>
                                        </p:tgtEl>
                                        <p:attrNameLst>
                                          <p:attrName>style.visibility</p:attrName>
                                        </p:attrNameLst>
                                      </p:cBhvr>
                                      <p:to>
                                        <p:strVal val="hidden"/>
                                      </p:to>
                                    </p:set>
                                  </p:subTnLst>
                                </p:cTn>
                              </p:par>
                              <p:par>
                                <p:cTn id="52" presetID="22" presetClass="entr" presetSubtype="4" fill="hold" nodeType="with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wipe(down)">
                                      <p:cBhvr>
                                        <p:cTn id="54" dur="50"/>
                                        <p:tgtEl>
                                          <p:spTgt spid="75"/>
                                        </p:tgtEl>
                                      </p:cBhvr>
                                    </p:animEffect>
                                  </p:childTnLst>
                                  <p:subTnLst>
                                    <p:set>
                                      <p:cBhvr override="childStyle">
                                        <p:cTn dur="1" fill="hold" display="0" masterRel="sameClick" afterEffect="1">
                                          <p:stCondLst>
                                            <p:cond evt="end" delay="0">
                                              <p:tn val="52"/>
                                            </p:cond>
                                          </p:stCondLst>
                                        </p:cTn>
                                        <p:tgtEl>
                                          <p:spTgt spid="75"/>
                                        </p:tgtEl>
                                        <p:attrNameLst>
                                          <p:attrName>style.visibility</p:attrName>
                                        </p:attrNameLst>
                                      </p:cBhvr>
                                      <p:to>
                                        <p:strVal val="hidden"/>
                                      </p:to>
                                    </p:set>
                                  </p:subTnLst>
                                </p:cTn>
                              </p:par>
                              <p:par>
                                <p:cTn id="55" presetID="22" presetClass="entr" presetSubtype="4" fill="hold" grpId="1" nodeType="withEffect">
                                  <p:stCondLst>
                                    <p:cond delay="0"/>
                                  </p:stCondLst>
                                  <p:childTnLst>
                                    <p:set>
                                      <p:cBhvr>
                                        <p:cTn id="56" dur="1" fill="hold">
                                          <p:stCondLst>
                                            <p:cond delay="0"/>
                                          </p:stCondLst>
                                        </p:cTn>
                                        <p:tgtEl>
                                          <p:spTgt spid="70"/>
                                        </p:tgtEl>
                                        <p:attrNameLst>
                                          <p:attrName>style.visibility</p:attrName>
                                        </p:attrNameLst>
                                      </p:cBhvr>
                                      <p:to>
                                        <p:strVal val="visible"/>
                                      </p:to>
                                    </p:set>
                                    <p:animEffect transition="in" filter="wipe(down)">
                                      <p:cBhvr>
                                        <p:cTn id="57" dur="50"/>
                                        <p:tgtEl>
                                          <p:spTgt spid="70"/>
                                        </p:tgtEl>
                                      </p:cBhvr>
                                    </p:animEffect>
                                  </p:childTnLst>
                                  <p:subTnLst>
                                    <p:set>
                                      <p:cBhvr override="childStyle">
                                        <p:cTn dur="1" fill="hold" display="0" masterRel="sameClick" afterEffect="1">
                                          <p:stCondLst>
                                            <p:cond evt="end" delay="0">
                                              <p:tn val="55"/>
                                            </p:cond>
                                          </p:stCondLst>
                                        </p:cTn>
                                        <p:tgtEl>
                                          <p:spTgt spid="70"/>
                                        </p:tgtEl>
                                        <p:attrNameLst>
                                          <p:attrName>style.visibility</p:attrName>
                                        </p:attrNameLst>
                                      </p:cBhvr>
                                      <p:to>
                                        <p:strVal val="hidden"/>
                                      </p:to>
                                    </p:set>
                                  </p:subTnLst>
                                </p:cTn>
                              </p:par>
                              <p:par>
                                <p:cTn id="58" presetID="22" presetClass="entr" presetSubtype="4" fill="hold" grpId="1" nodeType="withEffect">
                                  <p:stCondLst>
                                    <p:cond delay="0"/>
                                  </p:stCondLst>
                                  <p:childTnLst>
                                    <p:set>
                                      <p:cBhvr>
                                        <p:cTn id="59" dur="1" fill="hold">
                                          <p:stCondLst>
                                            <p:cond delay="0"/>
                                          </p:stCondLst>
                                        </p:cTn>
                                        <p:tgtEl>
                                          <p:spTgt spid="71"/>
                                        </p:tgtEl>
                                        <p:attrNameLst>
                                          <p:attrName>style.visibility</p:attrName>
                                        </p:attrNameLst>
                                      </p:cBhvr>
                                      <p:to>
                                        <p:strVal val="visible"/>
                                      </p:to>
                                    </p:set>
                                    <p:animEffect transition="in" filter="wipe(down)">
                                      <p:cBhvr>
                                        <p:cTn id="60" dur="50"/>
                                        <p:tgtEl>
                                          <p:spTgt spid="71"/>
                                        </p:tgtEl>
                                      </p:cBhvr>
                                    </p:animEffect>
                                  </p:childTnLst>
                                  <p:subTnLst>
                                    <p:set>
                                      <p:cBhvr override="childStyle">
                                        <p:cTn dur="1" fill="hold" display="0" masterRel="sameClick" afterEffect="1">
                                          <p:stCondLst>
                                            <p:cond evt="end" delay="0">
                                              <p:tn val="58"/>
                                            </p:cond>
                                          </p:stCondLst>
                                        </p:cTn>
                                        <p:tgtEl>
                                          <p:spTgt spid="71"/>
                                        </p:tgtEl>
                                        <p:attrNameLst>
                                          <p:attrName>style.visibility</p:attrName>
                                        </p:attrNameLst>
                                      </p:cBhvr>
                                      <p:to>
                                        <p:strVal val="hidden"/>
                                      </p:to>
                                    </p:set>
                                  </p:subTnLst>
                                </p:cTn>
                              </p:par>
                              <p:par>
                                <p:cTn id="61" presetID="22" presetClass="entr" presetSubtype="4" fill="hold" nodeType="withEffect">
                                  <p:stCondLst>
                                    <p:cond delay="0"/>
                                  </p:stCondLst>
                                  <p:childTnLst>
                                    <p:set>
                                      <p:cBhvr>
                                        <p:cTn id="62" dur="1" fill="hold">
                                          <p:stCondLst>
                                            <p:cond delay="0"/>
                                          </p:stCondLst>
                                        </p:cTn>
                                        <p:tgtEl>
                                          <p:spTgt spid="76"/>
                                        </p:tgtEl>
                                        <p:attrNameLst>
                                          <p:attrName>style.visibility</p:attrName>
                                        </p:attrNameLst>
                                      </p:cBhvr>
                                      <p:to>
                                        <p:strVal val="visible"/>
                                      </p:to>
                                    </p:set>
                                    <p:animEffect transition="in" filter="wipe(down)">
                                      <p:cBhvr>
                                        <p:cTn id="63" dur="50"/>
                                        <p:tgtEl>
                                          <p:spTgt spid="76"/>
                                        </p:tgtEl>
                                      </p:cBhvr>
                                    </p:animEffect>
                                  </p:childTnLst>
                                  <p:subTnLst>
                                    <p:set>
                                      <p:cBhvr override="childStyle">
                                        <p:cTn dur="1" fill="hold" display="0" masterRel="sameClick" afterEffect="1">
                                          <p:stCondLst>
                                            <p:cond evt="end" delay="0">
                                              <p:tn val="61"/>
                                            </p:cond>
                                          </p:stCondLst>
                                        </p:cTn>
                                        <p:tgtEl>
                                          <p:spTgt spid="76"/>
                                        </p:tgtEl>
                                        <p:attrNameLst>
                                          <p:attrName>style.visibility</p:attrName>
                                        </p:attrNameLst>
                                      </p:cBhvr>
                                      <p:to>
                                        <p:strVal val="hidden"/>
                                      </p:to>
                                    </p:set>
                                  </p:subTnLst>
                                </p:cTn>
                              </p:par>
                              <p:par>
                                <p:cTn id="64" presetID="22" presetClass="entr" presetSubtype="4" fill="hold" nodeType="withEffect">
                                  <p:stCondLst>
                                    <p:cond delay="0"/>
                                  </p:stCondLst>
                                  <p:childTnLst>
                                    <p:set>
                                      <p:cBhvr>
                                        <p:cTn id="65" dur="1" fill="hold">
                                          <p:stCondLst>
                                            <p:cond delay="0"/>
                                          </p:stCondLst>
                                        </p:cTn>
                                        <p:tgtEl>
                                          <p:spTgt spid="77"/>
                                        </p:tgtEl>
                                        <p:attrNameLst>
                                          <p:attrName>style.visibility</p:attrName>
                                        </p:attrNameLst>
                                      </p:cBhvr>
                                      <p:to>
                                        <p:strVal val="visible"/>
                                      </p:to>
                                    </p:set>
                                    <p:animEffect transition="in" filter="wipe(down)">
                                      <p:cBhvr>
                                        <p:cTn id="66" dur="50"/>
                                        <p:tgtEl>
                                          <p:spTgt spid="77"/>
                                        </p:tgtEl>
                                      </p:cBhvr>
                                    </p:animEffect>
                                  </p:childTnLst>
                                  <p:subTnLst>
                                    <p:set>
                                      <p:cBhvr override="childStyle">
                                        <p:cTn dur="1" fill="hold" display="0" masterRel="sameClick" afterEffect="1">
                                          <p:stCondLst>
                                            <p:cond evt="end" delay="0">
                                              <p:tn val="64"/>
                                            </p:cond>
                                          </p:stCondLst>
                                        </p:cTn>
                                        <p:tgtEl>
                                          <p:spTgt spid="77"/>
                                        </p:tgtEl>
                                        <p:attrNameLst>
                                          <p:attrName>style.visibility</p:attrName>
                                        </p:attrNameLst>
                                      </p:cBhvr>
                                      <p:to>
                                        <p:strVal val="hidden"/>
                                      </p:to>
                                    </p:set>
                                  </p:subTnLst>
                                </p:cTn>
                              </p:par>
                              <p:par>
                                <p:cTn id="67" presetID="22" presetClass="entr" presetSubtype="4" fill="hold" grpId="1" nodeType="withEffect">
                                  <p:stCondLst>
                                    <p:cond delay="0"/>
                                  </p:stCondLst>
                                  <p:childTnLst>
                                    <p:set>
                                      <p:cBhvr>
                                        <p:cTn id="68" dur="1" fill="hold">
                                          <p:stCondLst>
                                            <p:cond delay="0"/>
                                          </p:stCondLst>
                                        </p:cTn>
                                        <p:tgtEl>
                                          <p:spTgt spid="72"/>
                                        </p:tgtEl>
                                        <p:attrNameLst>
                                          <p:attrName>style.visibility</p:attrName>
                                        </p:attrNameLst>
                                      </p:cBhvr>
                                      <p:to>
                                        <p:strVal val="visible"/>
                                      </p:to>
                                    </p:set>
                                    <p:animEffect transition="in" filter="wipe(down)">
                                      <p:cBhvr>
                                        <p:cTn id="69" dur="50"/>
                                        <p:tgtEl>
                                          <p:spTgt spid="72"/>
                                        </p:tgtEl>
                                      </p:cBhvr>
                                    </p:animEffect>
                                  </p:childTnLst>
                                  <p:subTnLst>
                                    <p:set>
                                      <p:cBhvr override="childStyle">
                                        <p:cTn dur="1" fill="hold" display="0" masterRel="sameClick" afterEffect="1">
                                          <p:stCondLst>
                                            <p:cond evt="end" delay="0">
                                              <p:tn val="67"/>
                                            </p:cond>
                                          </p:stCondLst>
                                        </p:cTn>
                                        <p:tgtEl>
                                          <p:spTgt spid="72"/>
                                        </p:tgtEl>
                                        <p:attrNameLst>
                                          <p:attrName>style.visibility</p:attrName>
                                        </p:attrNameLst>
                                      </p:cBhvr>
                                      <p:to>
                                        <p:strVal val="hidden"/>
                                      </p:to>
                                    </p:set>
                                  </p:sub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17"/>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18"/>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500"/>
                                        <p:tgtEl>
                                          <p:spTgt spid="21"/>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54"/>
                                        </p:tgtEl>
                                        <p:attrNameLst>
                                          <p:attrName>style.visibility</p:attrName>
                                        </p:attrNameLst>
                                      </p:cBhvr>
                                      <p:to>
                                        <p:strVal val="visible"/>
                                      </p:to>
                                    </p:set>
                                    <p:animEffect transition="in" filter="fade">
                                      <p:cBhvr>
                                        <p:cTn id="85" dur="500"/>
                                        <p:tgtEl>
                                          <p:spTgt spid="54"/>
                                        </p:tgtEl>
                                      </p:cBhvr>
                                    </p:animEffec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55"/>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grpId="0" nodeType="clickEffect">
                                  <p:stCondLst>
                                    <p:cond delay="0"/>
                                  </p:stCondLst>
                                  <p:childTnLst>
                                    <p:set>
                                      <p:cBhvr>
                                        <p:cTn id="93" dur="1" fill="hold">
                                          <p:stCondLst>
                                            <p:cond delay="0"/>
                                          </p:stCondLst>
                                        </p:cTn>
                                        <p:tgtEl>
                                          <p:spTgt spid="56"/>
                                        </p:tgtEl>
                                        <p:attrNameLst>
                                          <p:attrName>style.visibility</p:attrName>
                                        </p:attrNameLst>
                                      </p:cBhvr>
                                      <p:to>
                                        <p:strVal val="visible"/>
                                      </p:to>
                                    </p:set>
                                    <p:animEffect transition="in" filter="wipe(down)">
                                      <p:cBhvr>
                                        <p:cTn id="94" dur="500"/>
                                        <p:tgtEl>
                                          <p:spTgt spid="56"/>
                                        </p:tgtEl>
                                      </p:cBhvr>
                                    </p:animEffect>
                                  </p:childTnLst>
                                </p:cTn>
                              </p:par>
                              <p:par>
                                <p:cTn id="95" presetID="1" presetClass="entr" presetSubtype="0" fill="hold" nodeType="withEffect">
                                  <p:stCondLst>
                                    <p:cond delay="0"/>
                                  </p:stCondLst>
                                  <p:childTnLst>
                                    <p:set>
                                      <p:cBhvr>
                                        <p:cTn id="96" dur="1" fill="hold">
                                          <p:stCondLst>
                                            <p:cond delay="199"/>
                                          </p:stCondLst>
                                        </p:cTn>
                                        <p:tgtEl>
                                          <p:spTgt spid="2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grpId="0" nodeType="clickEffect">
                                  <p:stCondLst>
                                    <p:cond delay="0"/>
                                  </p:stCondLst>
                                  <p:childTnLst>
                                    <p:set>
                                      <p:cBhvr>
                                        <p:cTn id="100" dur="1" fill="hold">
                                          <p:stCondLst>
                                            <p:cond delay="0"/>
                                          </p:stCondLst>
                                        </p:cTn>
                                        <p:tgtEl>
                                          <p:spTgt spid="58"/>
                                        </p:tgtEl>
                                        <p:attrNameLst>
                                          <p:attrName>style.visibility</p:attrName>
                                        </p:attrNameLst>
                                      </p:cBhvr>
                                      <p:to>
                                        <p:strVal val="visible"/>
                                      </p:to>
                                    </p:set>
                                    <p:animEffect transition="in" filter="wipe(down)">
                                      <p:cBhvr>
                                        <p:cTn id="101" dur="500"/>
                                        <p:tgtEl>
                                          <p:spTgt spid="58"/>
                                        </p:tgtEl>
                                      </p:cBhvr>
                                    </p:animEffect>
                                  </p:childTnLst>
                                </p:cTn>
                              </p:par>
                              <p:par>
                                <p:cTn id="102" presetID="1" presetClass="entr" presetSubtype="0" fill="hold" nodeType="withEffect">
                                  <p:stCondLst>
                                    <p:cond delay="0"/>
                                  </p:stCondLst>
                                  <p:childTnLst>
                                    <p:set>
                                      <p:cBhvr>
                                        <p:cTn id="103" dur="1" fill="hold">
                                          <p:stCondLst>
                                            <p:cond delay="199"/>
                                          </p:stCondLst>
                                        </p:cTn>
                                        <p:tgtEl>
                                          <p:spTgt spid="63"/>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22" presetClass="entr" presetSubtype="4" fill="hold" grpId="0" nodeType="clickEffect">
                                  <p:stCondLst>
                                    <p:cond delay="0"/>
                                  </p:stCondLst>
                                  <p:childTnLst>
                                    <p:set>
                                      <p:cBhvr>
                                        <p:cTn id="107" dur="1" fill="hold">
                                          <p:stCondLst>
                                            <p:cond delay="0"/>
                                          </p:stCondLst>
                                        </p:cTn>
                                        <p:tgtEl>
                                          <p:spTgt spid="59"/>
                                        </p:tgtEl>
                                        <p:attrNameLst>
                                          <p:attrName>style.visibility</p:attrName>
                                        </p:attrNameLst>
                                      </p:cBhvr>
                                      <p:to>
                                        <p:strVal val="visible"/>
                                      </p:to>
                                    </p:set>
                                    <p:animEffect transition="in" filter="wipe(down)">
                                      <p:cBhvr>
                                        <p:cTn id="108" dur="500"/>
                                        <p:tgtEl>
                                          <p:spTgt spid="59"/>
                                        </p:tgtEl>
                                      </p:cBhvr>
                                    </p:animEffect>
                                  </p:childTnLst>
                                </p:cTn>
                              </p:par>
                              <p:par>
                                <p:cTn id="109" presetID="1" presetClass="entr" presetSubtype="0" fill="hold" nodeType="withEffect">
                                  <p:stCondLst>
                                    <p:cond delay="0"/>
                                  </p:stCondLst>
                                  <p:childTnLst>
                                    <p:set>
                                      <p:cBhvr>
                                        <p:cTn id="110" dur="1" fill="hold">
                                          <p:stCondLst>
                                            <p:cond delay="199"/>
                                          </p:stCondLst>
                                        </p:cTn>
                                        <p:tgtEl>
                                          <p:spTgt spid="6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grpId="0" nodeType="clickEffect">
                                  <p:stCondLst>
                                    <p:cond delay="0"/>
                                  </p:stCondLst>
                                  <p:childTnLst>
                                    <p:set>
                                      <p:cBhvr>
                                        <p:cTn id="114" dur="1" fill="hold">
                                          <p:stCondLst>
                                            <p:cond delay="0"/>
                                          </p:stCondLst>
                                        </p:cTn>
                                        <p:tgtEl>
                                          <p:spTgt spid="60"/>
                                        </p:tgtEl>
                                        <p:attrNameLst>
                                          <p:attrName>style.visibility</p:attrName>
                                        </p:attrNameLst>
                                      </p:cBhvr>
                                      <p:to>
                                        <p:strVal val="visible"/>
                                      </p:to>
                                    </p:set>
                                    <p:animEffect transition="in" filter="wipe(down)">
                                      <p:cBhvr>
                                        <p:cTn id="115" dur="500"/>
                                        <p:tgtEl>
                                          <p:spTgt spid="60"/>
                                        </p:tgtEl>
                                      </p:cBhvr>
                                    </p:animEffect>
                                  </p:childTnLst>
                                </p:cTn>
                              </p:par>
                              <p:par>
                                <p:cTn id="116" presetID="1" presetClass="entr" presetSubtype="0" fill="hold" nodeType="withEffect">
                                  <p:stCondLst>
                                    <p:cond delay="0"/>
                                  </p:stCondLst>
                                  <p:childTnLst>
                                    <p:set>
                                      <p:cBhvr>
                                        <p:cTn id="117" dur="1" fill="hold">
                                          <p:stCondLst>
                                            <p:cond delay="199"/>
                                          </p:stCondLst>
                                        </p:cTn>
                                        <p:tgtEl>
                                          <p:spTgt spid="65"/>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22" presetClass="entr" presetSubtype="4" fill="hold" grpId="0" nodeType="clickEffect">
                                  <p:stCondLst>
                                    <p:cond delay="0"/>
                                  </p:stCondLst>
                                  <p:childTnLst>
                                    <p:set>
                                      <p:cBhvr>
                                        <p:cTn id="121" dur="1" fill="hold">
                                          <p:stCondLst>
                                            <p:cond delay="0"/>
                                          </p:stCondLst>
                                        </p:cTn>
                                        <p:tgtEl>
                                          <p:spTgt spid="61"/>
                                        </p:tgtEl>
                                        <p:attrNameLst>
                                          <p:attrName>style.visibility</p:attrName>
                                        </p:attrNameLst>
                                      </p:cBhvr>
                                      <p:to>
                                        <p:strVal val="visible"/>
                                      </p:to>
                                    </p:set>
                                    <p:animEffect transition="in" filter="wipe(down)">
                                      <p:cBhvr>
                                        <p:cTn id="122" dur="500"/>
                                        <p:tgtEl>
                                          <p:spTgt spid="61"/>
                                        </p:tgtEl>
                                      </p:cBhvr>
                                    </p:animEffect>
                                  </p:childTnLst>
                                </p:cTn>
                              </p:par>
                              <p:par>
                                <p:cTn id="123" presetID="1" presetClass="entr" presetSubtype="0" fill="hold" nodeType="withEffect">
                                  <p:stCondLst>
                                    <p:cond delay="0"/>
                                  </p:stCondLst>
                                  <p:childTnLst>
                                    <p:set>
                                      <p:cBhvr>
                                        <p:cTn id="124" dur="1" fill="hold">
                                          <p:stCondLst>
                                            <p:cond delay="199"/>
                                          </p:stCondLst>
                                        </p:cTn>
                                        <p:tgtEl>
                                          <p:spTgt spid="66"/>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22" presetClass="entr" presetSubtype="4" fill="hold" grpId="0" nodeType="clickEffect">
                                  <p:stCondLst>
                                    <p:cond delay="0"/>
                                  </p:stCondLst>
                                  <p:childTnLst>
                                    <p:set>
                                      <p:cBhvr>
                                        <p:cTn id="128" dur="1" fill="hold">
                                          <p:stCondLst>
                                            <p:cond delay="0"/>
                                          </p:stCondLst>
                                        </p:cTn>
                                        <p:tgtEl>
                                          <p:spTgt spid="62"/>
                                        </p:tgtEl>
                                        <p:attrNameLst>
                                          <p:attrName>style.visibility</p:attrName>
                                        </p:attrNameLst>
                                      </p:cBhvr>
                                      <p:to>
                                        <p:strVal val="visible"/>
                                      </p:to>
                                    </p:set>
                                    <p:animEffect transition="in" filter="wipe(down)">
                                      <p:cBhvr>
                                        <p:cTn id="129" dur="500"/>
                                        <p:tgtEl>
                                          <p:spTgt spid="62"/>
                                        </p:tgtEl>
                                      </p:cBhvr>
                                    </p:animEffect>
                                  </p:childTnLst>
                                </p:cTn>
                              </p:par>
                              <p:par>
                                <p:cTn id="130" presetID="1" presetClass="entr" presetSubtype="0" fill="hold" nodeType="withEffect">
                                  <p:stCondLst>
                                    <p:cond delay="0"/>
                                  </p:stCondLst>
                                  <p:childTnLst>
                                    <p:set>
                                      <p:cBhvr>
                                        <p:cTn id="131" dur="1" fill="hold">
                                          <p:stCondLst>
                                            <p:cond delay="199"/>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4" grpId="0"/>
      <p:bldP spid="55" grpId="0"/>
      <p:bldP spid="56" grpId="0"/>
      <p:bldP spid="58" grpId="0"/>
      <p:bldP spid="59" grpId="0"/>
      <p:bldP spid="60" grpId="0"/>
      <p:bldP spid="61" grpId="0"/>
      <p:bldP spid="62" grpId="0"/>
      <p:bldP spid="68" grpId="0"/>
      <p:bldP spid="68" grpId="1"/>
      <p:bldP spid="69" grpId="0"/>
      <p:bldP spid="69" grpId="1"/>
      <p:bldP spid="70" grpId="0"/>
      <p:bldP spid="70" grpId="1"/>
      <p:bldP spid="71" grpId="0"/>
      <p:bldP spid="71" grpId="1"/>
      <p:bldP spid="72" grpId="0"/>
      <p:bldP spid="7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1026907" y="948386"/>
            <a:ext cx="3862036" cy="707886"/>
          </a:xfrm>
          <a:prstGeom prst="rect">
            <a:avLst/>
          </a:prstGeom>
          <a:noFill/>
        </p:spPr>
        <p:txBody>
          <a:bodyPr wrap="square" rtlCol="0">
            <a:spAutoFit/>
          </a:bodyPr>
          <a:lstStyle/>
          <a:p>
            <a:r>
              <a:rPr lang="en-US" sz="4000" dirty="0" smtClean="0"/>
              <a:t>Builder image V2</a:t>
            </a:r>
            <a:endParaRPr lang="en-US" sz="4000" dirty="0"/>
          </a:p>
        </p:txBody>
      </p:sp>
      <p:sp>
        <p:nvSpPr>
          <p:cNvPr id="74" name="TextBox 73"/>
          <p:cNvSpPr txBox="1"/>
          <p:nvPr/>
        </p:nvSpPr>
        <p:spPr>
          <a:xfrm>
            <a:off x="3604148" y="3013502"/>
            <a:ext cx="4983704" cy="830997"/>
          </a:xfrm>
          <a:prstGeom prst="rect">
            <a:avLst/>
          </a:prstGeom>
          <a:noFill/>
        </p:spPr>
        <p:txBody>
          <a:bodyPr wrap="square" rtlCol="0">
            <a:spAutoFit/>
          </a:bodyPr>
          <a:lstStyle/>
          <a:p>
            <a:r>
              <a:rPr lang="en-US" sz="4800" dirty="0" smtClean="0">
                <a:solidFill>
                  <a:schemeClr val="bg1"/>
                </a:solidFill>
              </a:rPr>
              <a:t>Multistage build ?</a:t>
            </a:r>
            <a:endParaRPr lang="en-US" sz="4800" dirty="0">
              <a:solidFill>
                <a:schemeClr val="bg1"/>
              </a:solidFill>
            </a:endParaRPr>
          </a:p>
        </p:txBody>
      </p:sp>
      <p:sp>
        <p:nvSpPr>
          <p:cNvPr id="78" name="TextBox 77"/>
          <p:cNvSpPr txBox="1"/>
          <p:nvPr/>
        </p:nvSpPr>
        <p:spPr>
          <a:xfrm>
            <a:off x="1332831" y="4499652"/>
            <a:ext cx="9526339" cy="10556736"/>
          </a:xfrm>
          <a:prstGeom prst="rect">
            <a:avLst/>
          </a:prstGeom>
          <a:noFill/>
          <a:scene3d>
            <a:camera prst="perspectiveRelaxedModerately" fov="4800000">
              <a:rot lat="19200000" lon="0" rev="0"/>
            </a:camera>
            <a:lightRig rig="threePt" dir="t"/>
          </a:scene3d>
        </p:spPr>
        <p:txBody>
          <a:bodyPr wrap="square" rtlCol="0">
            <a:spAutoFit/>
          </a:bodyPr>
          <a:lstStyle/>
          <a:p>
            <a:pPr algn="ctr"/>
            <a:r>
              <a:rPr lang="en-US" sz="4000" dirty="0" smtClean="0">
                <a:solidFill>
                  <a:schemeClr val="bg1"/>
                </a:solidFill>
              </a:rPr>
              <a:t>CHAPTER 1. How to build the app</a:t>
            </a:r>
          </a:p>
          <a:p>
            <a:pPr algn="ctr"/>
            <a:r>
              <a:rPr lang="en-US" sz="4000" dirty="0" err="1" smtClean="0">
                <a:solidFill>
                  <a:schemeClr val="bg1"/>
                </a:solidFill>
              </a:rPr>
              <a:t>git</a:t>
            </a:r>
            <a:r>
              <a:rPr lang="en-US" sz="4000" dirty="0" smtClean="0">
                <a:solidFill>
                  <a:schemeClr val="bg1"/>
                </a:solidFill>
              </a:rPr>
              <a:t> clone the repo</a:t>
            </a:r>
          </a:p>
          <a:p>
            <a:pPr algn="ctr"/>
            <a:r>
              <a:rPr lang="en-US" sz="4000" dirty="0" err="1" smtClean="0">
                <a:solidFill>
                  <a:schemeClr val="bg1"/>
                </a:solidFill>
              </a:rPr>
              <a:t>npm</a:t>
            </a:r>
            <a:r>
              <a:rPr lang="en-US" sz="4000" dirty="0" smtClean="0">
                <a:solidFill>
                  <a:schemeClr val="bg1"/>
                </a:solidFill>
              </a:rPr>
              <a:t> install</a:t>
            </a:r>
          </a:p>
          <a:p>
            <a:pPr algn="ctr"/>
            <a:r>
              <a:rPr lang="en-US" sz="4000" dirty="0" smtClean="0">
                <a:solidFill>
                  <a:schemeClr val="bg1"/>
                </a:solidFill>
              </a:rPr>
              <a:t>cd template</a:t>
            </a:r>
          </a:p>
          <a:p>
            <a:pPr algn="ctr"/>
            <a:r>
              <a:rPr lang="en-US" sz="4000" dirty="0" err="1" smtClean="0">
                <a:solidFill>
                  <a:schemeClr val="bg1"/>
                </a:solidFill>
              </a:rPr>
              <a:t>tsc</a:t>
            </a:r>
            <a:endParaRPr lang="en-US" sz="4000" dirty="0" smtClean="0">
              <a:solidFill>
                <a:schemeClr val="bg1"/>
              </a:solidFill>
            </a:endParaRPr>
          </a:p>
          <a:p>
            <a:pPr algn="ctr"/>
            <a:r>
              <a:rPr lang="en-US" sz="4000" dirty="0" smtClean="0">
                <a:solidFill>
                  <a:schemeClr val="bg1"/>
                </a:solidFill>
              </a:rPr>
              <a:t>gulp switch customer</a:t>
            </a:r>
          </a:p>
          <a:p>
            <a:pPr algn="ctr"/>
            <a:r>
              <a:rPr lang="en-US" sz="4000" dirty="0" smtClean="0">
                <a:solidFill>
                  <a:schemeClr val="bg1"/>
                </a:solidFill>
              </a:rPr>
              <a:t>gulp update</a:t>
            </a:r>
          </a:p>
          <a:p>
            <a:pPr algn="ctr"/>
            <a:r>
              <a:rPr lang="en-US" sz="4000" dirty="0" smtClean="0">
                <a:solidFill>
                  <a:schemeClr val="bg1"/>
                </a:solidFill>
              </a:rPr>
              <a:t>gulp update</a:t>
            </a:r>
          </a:p>
          <a:p>
            <a:pPr algn="ctr"/>
            <a:r>
              <a:rPr lang="en-US" sz="4000" dirty="0" smtClean="0">
                <a:solidFill>
                  <a:schemeClr val="bg1"/>
                </a:solidFill>
              </a:rPr>
              <a:t>cd ${</a:t>
            </a:r>
            <a:r>
              <a:rPr lang="en-US" sz="4000" dirty="0" err="1" smtClean="0">
                <a:solidFill>
                  <a:schemeClr val="bg1"/>
                </a:solidFill>
              </a:rPr>
              <a:t>appsrc</a:t>
            </a:r>
            <a:r>
              <a:rPr lang="en-US" sz="4000" dirty="0" smtClean="0">
                <a:solidFill>
                  <a:schemeClr val="bg1"/>
                </a:solidFill>
              </a:rPr>
              <a:t>}/client/</a:t>
            </a:r>
            <a:r>
              <a:rPr lang="en-US" sz="4000" dirty="0" err="1" smtClean="0">
                <a:solidFill>
                  <a:schemeClr val="bg1"/>
                </a:solidFill>
              </a:rPr>
              <a:t>src</a:t>
            </a:r>
            <a:endParaRPr lang="en-US" sz="4000" dirty="0" smtClean="0">
              <a:solidFill>
                <a:schemeClr val="bg1"/>
              </a:solidFill>
            </a:endParaRPr>
          </a:p>
          <a:p>
            <a:pPr algn="ctr"/>
            <a:r>
              <a:rPr lang="en-US" sz="4000" dirty="0" err="1" smtClean="0">
                <a:solidFill>
                  <a:schemeClr val="bg1"/>
                </a:solidFill>
              </a:rPr>
              <a:t>tsc</a:t>
            </a:r>
            <a:endParaRPr lang="en-US" sz="4000" dirty="0" smtClean="0">
              <a:solidFill>
                <a:schemeClr val="bg1"/>
              </a:solidFill>
            </a:endParaRPr>
          </a:p>
          <a:p>
            <a:pPr algn="ctr"/>
            <a:r>
              <a:rPr lang="en-US" sz="4000" dirty="0" err="1">
                <a:solidFill>
                  <a:schemeClr val="bg1"/>
                </a:solidFill>
              </a:rPr>
              <a:t>n</a:t>
            </a:r>
            <a:r>
              <a:rPr lang="en-US" sz="4000" dirty="0" err="1" smtClean="0">
                <a:solidFill>
                  <a:schemeClr val="bg1"/>
                </a:solidFill>
              </a:rPr>
              <a:t>pm</a:t>
            </a:r>
            <a:r>
              <a:rPr lang="en-US" sz="4000" dirty="0" smtClean="0">
                <a:solidFill>
                  <a:schemeClr val="bg1"/>
                </a:solidFill>
              </a:rPr>
              <a:t> run</a:t>
            </a:r>
          </a:p>
          <a:p>
            <a:pPr algn="ctr"/>
            <a:r>
              <a:rPr lang="en-US" sz="4000" dirty="0">
                <a:solidFill>
                  <a:schemeClr val="bg1"/>
                </a:solidFill>
              </a:rPr>
              <a:t>cd ${</a:t>
            </a:r>
            <a:r>
              <a:rPr lang="en-US" sz="4000" dirty="0" err="1">
                <a:solidFill>
                  <a:schemeClr val="bg1"/>
                </a:solidFill>
              </a:rPr>
              <a:t>appsrc</a:t>
            </a:r>
            <a:r>
              <a:rPr lang="en-US" sz="4000" dirty="0" smtClean="0">
                <a:solidFill>
                  <a:schemeClr val="bg1"/>
                </a:solidFill>
              </a:rPr>
              <a:t>}/server/</a:t>
            </a:r>
            <a:r>
              <a:rPr lang="en-US" sz="4000" dirty="0" err="1" smtClean="0">
                <a:solidFill>
                  <a:schemeClr val="bg1"/>
                </a:solidFill>
              </a:rPr>
              <a:t>src</a:t>
            </a:r>
            <a:endParaRPr lang="en-US" sz="4000" dirty="0">
              <a:solidFill>
                <a:schemeClr val="bg1"/>
              </a:solidFill>
            </a:endParaRPr>
          </a:p>
          <a:p>
            <a:pPr algn="ctr"/>
            <a:r>
              <a:rPr lang="en-US" sz="4000" dirty="0" err="1" smtClean="0">
                <a:solidFill>
                  <a:schemeClr val="bg1"/>
                </a:solidFill>
              </a:rPr>
              <a:t>tsc</a:t>
            </a:r>
            <a:endParaRPr lang="en-US" sz="4000" dirty="0" smtClean="0">
              <a:solidFill>
                <a:schemeClr val="bg1"/>
              </a:solidFill>
            </a:endParaRPr>
          </a:p>
          <a:p>
            <a:pPr algn="ctr"/>
            <a:r>
              <a:rPr lang="en-US" sz="4000" dirty="0" err="1" smtClean="0">
                <a:solidFill>
                  <a:schemeClr val="bg1"/>
                </a:solidFill>
              </a:rPr>
              <a:t>npm</a:t>
            </a:r>
            <a:r>
              <a:rPr lang="en-US" sz="4000" dirty="0" smtClean="0">
                <a:solidFill>
                  <a:schemeClr val="bg1"/>
                </a:solidFill>
              </a:rPr>
              <a:t> run</a:t>
            </a:r>
          </a:p>
          <a:p>
            <a:pPr algn="ctr"/>
            <a:r>
              <a:rPr lang="en-US" sz="4000" dirty="0" smtClean="0">
                <a:solidFill>
                  <a:schemeClr val="bg1"/>
                </a:solidFill>
              </a:rPr>
              <a:t>and don’t forget to start the MONGO </a:t>
            </a:r>
            <a:r>
              <a:rPr lang="en-US" sz="4000" dirty="0" err="1" smtClean="0">
                <a:solidFill>
                  <a:schemeClr val="bg1"/>
                </a:solidFill>
              </a:rPr>
              <a:t>db</a:t>
            </a:r>
            <a:r>
              <a:rPr lang="en-US" sz="4000" dirty="0" smtClean="0">
                <a:solidFill>
                  <a:schemeClr val="bg1"/>
                </a:solidFill>
              </a:rPr>
              <a:t>!</a:t>
            </a:r>
            <a:endParaRPr lang="ru-RU" sz="4000" dirty="0" smtClean="0">
              <a:solidFill>
                <a:schemeClr val="bg1"/>
              </a:solidFill>
            </a:endParaRPr>
          </a:p>
          <a:p>
            <a:pPr algn="ctr"/>
            <a:endParaRPr lang="en-US" sz="4000" dirty="0" smtClean="0">
              <a:solidFill>
                <a:schemeClr val="bg1"/>
              </a:solidFill>
            </a:endParaRPr>
          </a:p>
          <a:p>
            <a:pPr algn="ctr"/>
            <a:r>
              <a:rPr lang="en-US" sz="4000" dirty="0" smtClean="0">
                <a:solidFill>
                  <a:schemeClr val="bg1"/>
                </a:solidFill>
              </a:rPr>
              <a:t>Now enjoy </a:t>
            </a:r>
            <a:r>
              <a:rPr lang="en-US" sz="4000" dirty="0" smtClean="0">
                <a:solidFill>
                  <a:schemeClr val="bg1"/>
                </a:solidFill>
                <a:sym typeface="Wingdings" panose="05000000000000000000" pitchFamily="2" charset="2"/>
              </a:rPr>
              <a:t></a:t>
            </a:r>
            <a:endParaRPr lang="en-US" sz="4000" dirty="0">
              <a:solidFill>
                <a:schemeClr val="bg1"/>
              </a:solidFill>
            </a:endParaRPr>
          </a:p>
        </p:txBody>
      </p:sp>
      <p:grpSp>
        <p:nvGrpSpPr>
          <p:cNvPr id="2" name="Group 1"/>
          <p:cNvGrpSpPr/>
          <p:nvPr/>
        </p:nvGrpSpPr>
        <p:grpSpPr>
          <a:xfrm>
            <a:off x="4286446" y="1369023"/>
            <a:ext cx="3619109" cy="2327912"/>
            <a:chOff x="3744085" y="2753323"/>
            <a:chExt cx="3619109" cy="2327912"/>
          </a:xfrm>
        </p:grpSpPr>
        <p:sp>
          <p:nvSpPr>
            <p:cNvPr id="8" name="Oval 7"/>
            <p:cNvSpPr/>
            <p:nvPr/>
          </p:nvSpPr>
          <p:spPr>
            <a:xfrm>
              <a:off x="4888943" y="4260965"/>
              <a:ext cx="2474251" cy="820270"/>
            </a:xfrm>
            <a:prstGeom prst="ellipse">
              <a:avLst/>
            </a:prstGeom>
            <a:solidFill>
              <a:schemeClr val="bg1">
                <a:alpha val="77000"/>
              </a:schemeClr>
            </a:solidFill>
            <a:ln>
              <a:noFill/>
            </a:ln>
            <a:effectLst>
              <a:glow rad="279400">
                <a:schemeClr val="bg1">
                  <a:lumMod val="95000"/>
                  <a:alpha val="55000"/>
                </a:schemeClr>
              </a:glow>
              <a:softEdge rad="292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Oval 8"/>
            <p:cNvSpPr/>
            <p:nvPr/>
          </p:nvSpPr>
          <p:spPr>
            <a:xfrm>
              <a:off x="3744085" y="4186188"/>
              <a:ext cx="2474251" cy="820270"/>
            </a:xfrm>
            <a:prstGeom prst="ellipse">
              <a:avLst/>
            </a:prstGeom>
            <a:solidFill>
              <a:schemeClr val="bg1">
                <a:alpha val="77000"/>
              </a:schemeClr>
            </a:solidFill>
            <a:ln>
              <a:noFill/>
            </a:ln>
            <a:effectLst>
              <a:glow rad="279400">
                <a:schemeClr val="bg1">
                  <a:lumMod val="95000"/>
                  <a:alpha val="55000"/>
                </a:schemeClr>
              </a:glow>
              <a:softEdge rad="292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Oval 9"/>
            <p:cNvSpPr/>
            <p:nvPr/>
          </p:nvSpPr>
          <p:spPr>
            <a:xfrm>
              <a:off x="4305363" y="3926705"/>
              <a:ext cx="2474251" cy="820270"/>
            </a:xfrm>
            <a:prstGeom prst="ellipse">
              <a:avLst/>
            </a:prstGeom>
            <a:solidFill>
              <a:schemeClr val="bg1">
                <a:alpha val="77000"/>
              </a:schemeClr>
            </a:solidFill>
            <a:ln>
              <a:noFill/>
            </a:ln>
            <a:effectLst>
              <a:glow rad="279400">
                <a:schemeClr val="bg1">
                  <a:lumMod val="95000"/>
                  <a:alpha val="55000"/>
                </a:schemeClr>
              </a:glow>
              <a:softEdge rad="292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5020" y="2753323"/>
              <a:ext cx="2145022" cy="1843000"/>
            </a:xfrm>
            <a:prstGeom prst="rect">
              <a:avLst/>
            </a:prstGeom>
          </p:spPr>
        </p:pic>
      </p:grpSp>
      <p:sp>
        <p:nvSpPr>
          <p:cNvPr id="14" name="TextBox 13"/>
          <p:cNvSpPr txBox="1"/>
          <p:nvPr/>
        </p:nvSpPr>
        <p:spPr>
          <a:xfrm>
            <a:off x="399899" y="4895296"/>
            <a:ext cx="4386020" cy="461665"/>
          </a:xfrm>
          <a:prstGeom prst="rect">
            <a:avLst/>
          </a:prstGeom>
          <a:noFill/>
        </p:spPr>
        <p:txBody>
          <a:bodyPr wrap="square" rtlCol="0">
            <a:spAutoFit/>
          </a:bodyPr>
          <a:lstStyle/>
          <a:p>
            <a:r>
              <a:rPr lang="en-US" sz="2400" b="1" dirty="0" err="1" smtClean="0">
                <a:solidFill>
                  <a:srgbClr val="FF0000"/>
                </a:solidFill>
              </a:rPr>
              <a:t>Vorher</a:t>
            </a:r>
            <a:r>
              <a:rPr lang="en-US" sz="2400" b="1" dirty="0" smtClean="0">
                <a:solidFill>
                  <a:srgbClr val="FF0000"/>
                </a:solidFill>
              </a:rPr>
              <a:t>: 1</a:t>
            </a:r>
            <a:r>
              <a:rPr lang="ru-RU" sz="2400" b="1" dirty="0" smtClean="0">
                <a:solidFill>
                  <a:srgbClr val="FF0000"/>
                </a:solidFill>
              </a:rPr>
              <a:t>4</a:t>
            </a:r>
            <a:r>
              <a:rPr lang="en-US" sz="2400" b="1" dirty="0" smtClean="0">
                <a:solidFill>
                  <a:srgbClr val="FF0000"/>
                </a:solidFill>
              </a:rPr>
              <a:t> SCHRITTE </a:t>
            </a:r>
            <a:endParaRPr lang="en-US" sz="2400" b="1" dirty="0">
              <a:solidFill>
                <a:srgbClr val="FF0000"/>
              </a:solidFill>
            </a:endParaRPr>
          </a:p>
        </p:txBody>
      </p:sp>
      <p:sp>
        <p:nvSpPr>
          <p:cNvPr id="15" name="TextBox 14"/>
          <p:cNvSpPr txBox="1"/>
          <p:nvPr/>
        </p:nvSpPr>
        <p:spPr>
          <a:xfrm>
            <a:off x="8180816" y="4910685"/>
            <a:ext cx="3611286" cy="892552"/>
          </a:xfrm>
          <a:prstGeom prst="rect">
            <a:avLst/>
          </a:prstGeom>
          <a:noFill/>
        </p:spPr>
        <p:txBody>
          <a:bodyPr wrap="square" rtlCol="0">
            <a:spAutoFit/>
          </a:bodyPr>
          <a:lstStyle/>
          <a:p>
            <a:pPr algn="r"/>
            <a:r>
              <a:rPr lang="en-US" sz="2400" b="1" dirty="0" err="1" smtClean="0"/>
              <a:t>Nachher</a:t>
            </a:r>
            <a:r>
              <a:rPr lang="en-US" sz="2400" b="1" dirty="0" smtClean="0"/>
              <a:t>: EINEN SCHRITT!</a:t>
            </a:r>
            <a:endParaRPr lang="ru-RU" sz="2400" b="1" dirty="0" smtClean="0"/>
          </a:p>
          <a:p>
            <a:pPr algn="r"/>
            <a:r>
              <a:rPr lang="en-US" sz="2800" dirty="0" err="1" smtClean="0"/>
              <a:t>docker</a:t>
            </a:r>
            <a:r>
              <a:rPr lang="en-US" sz="2800" dirty="0" smtClean="0"/>
              <a:t> build customer</a:t>
            </a:r>
          </a:p>
        </p:txBody>
      </p:sp>
      <p:grpSp>
        <p:nvGrpSpPr>
          <p:cNvPr id="16" name="Group 15"/>
          <p:cNvGrpSpPr/>
          <p:nvPr/>
        </p:nvGrpSpPr>
        <p:grpSpPr>
          <a:xfrm>
            <a:off x="4253448" y="4437933"/>
            <a:ext cx="610086" cy="820750"/>
            <a:chOff x="328342" y="2358673"/>
            <a:chExt cx="1795351" cy="2335292"/>
          </a:xfrm>
        </p:grpSpPr>
        <p:grpSp>
          <p:nvGrpSpPr>
            <p:cNvPr id="17" name="Group 16"/>
            <p:cNvGrpSpPr/>
            <p:nvPr/>
          </p:nvGrpSpPr>
          <p:grpSpPr>
            <a:xfrm>
              <a:off x="328347" y="2358673"/>
              <a:ext cx="1795346" cy="2335292"/>
              <a:chOff x="976398" y="1950478"/>
              <a:chExt cx="1795346" cy="2335292"/>
            </a:xfrm>
          </p:grpSpPr>
          <p:grpSp>
            <p:nvGrpSpPr>
              <p:cNvPr id="19" name="Group 18"/>
              <p:cNvGrpSpPr/>
              <p:nvPr/>
            </p:nvGrpSpPr>
            <p:grpSpPr>
              <a:xfrm>
                <a:off x="976398" y="1950478"/>
                <a:ext cx="1795346" cy="2335292"/>
                <a:chOff x="1544242" y="2039688"/>
                <a:chExt cx="1795346" cy="2335292"/>
              </a:xfrm>
            </p:grpSpPr>
            <p:grpSp>
              <p:nvGrpSpPr>
                <p:cNvPr id="21" name="Group 20"/>
                <p:cNvGrpSpPr/>
                <p:nvPr/>
              </p:nvGrpSpPr>
              <p:grpSpPr>
                <a:xfrm>
                  <a:off x="1544242" y="2039688"/>
                  <a:ext cx="1795346" cy="2335292"/>
                  <a:chOff x="1544242" y="2039688"/>
                  <a:chExt cx="1795346" cy="2335292"/>
                </a:xfrm>
              </p:grpSpPr>
              <p:sp>
                <p:nvSpPr>
                  <p:cNvPr id="23" name="Rounded Rectangle 22"/>
                  <p:cNvSpPr/>
                  <p:nvPr/>
                </p:nvSpPr>
                <p:spPr>
                  <a:xfrm>
                    <a:off x="1544242" y="2039688"/>
                    <a:ext cx="1795346" cy="2330605"/>
                  </a:xfrm>
                  <a:prstGeom prst="roundRect">
                    <a:avLst/>
                  </a:prstGeom>
                  <a:ln w="76200">
                    <a:solidFill>
                      <a:srgbClr val="25344F"/>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4" name="Rounded Rectangle 23"/>
                  <p:cNvSpPr/>
                  <p:nvPr/>
                </p:nvSpPr>
                <p:spPr>
                  <a:xfrm>
                    <a:off x="1544242" y="3563812"/>
                    <a:ext cx="1795346" cy="811168"/>
                  </a:xfrm>
                  <a:prstGeom prst="roundRect">
                    <a:avLst>
                      <a:gd name="adj" fmla="val 31556"/>
                    </a:avLst>
                  </a:prstGeom>
                  <a:solidFill>
                    <a:srgbClr val="374D76"/>
                  </a:solidFill>
                  <a:ln>
                    <a:noFill/>
                  </a:ln>
                  <a:effectLst/>
                  <a:scene3d>
                    <a:camera prst="orthographicFront">
                      <a:rot lat="0" lon="0" rev="0"/>
                    </a:camera>
                    <a:lightRig rig="threePt" dir="t">
                      <a:rot lat="0" lon="0" rev="19800000"/>
                    </a:lightRig>
                  </a:scene3d>
                  <a:sp3d prstMaterial="flat"/>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900" dirty="0" err="1" smtClean="0"/>
                      <a:t>Prebld</a:t>
                    </a:r>
                    <a:endParaRPr lang="en-US" sz="900" dirty="0"/>
                  </a:p>
                </p:txBody>
              </p:sp>
            </p:gr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1346" y="2283615"/>
                  <a:ext cx="1221138" cy="1049200"/>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pic>
          </p:grpSp>
          <p:sp>
            <p:nvSpPr>
              <p:cNvPr id="20" name="Rectangle 19"/>
              <p:cNvSpPr/>
              <p:nvPr/>
            </p:nvSpPr>
            <p:spPr>
              <a:xfrm>
                <a:off x="1013795" y="3460939"/>
                <a:ext cx="1744836" cy="239851"/>
              </a:xfrm>
              <a:prstGeom prst="rect">
                <a:avLst/>
              </a:prstGeom>
              <a:solidFill>
                <a:srgbClr val="374D76"/>
              </a:solidFill>
              <a:ln>
                <a:noFill/>
              </a:ln>
              <a:effectLst/>
              <a:scene3d>
                <a:camera prst="orthographicFront">
                  <a:rot lat="0" lon="0" rev="0"/>
                </a:camera>
                <a:lightRig rig="threePt" dir="t">
                  <a:rot lat="0" lon="0" rev="19800000"/>
                </a:lightRig>
              </a:scene3d>
              <a:sp3d prstMaterial="fla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grpSp>
        <p:sp>
          <p:nvSpPr>
            <p:cNvPr id="18" name="Rounded Rectangle 17"/>
            <p:cNvSpPr/>
            <p:nvPr/>
          </p:nvSpPr>
          <p:spPr>
            <a:xfrm>
              <a:off x="328342" y="2359593"/>
              <a:ext cx="1795346" cy="2330605"/>
            </a:xfrm>
            <a:prstGeom prst="roundRect">
              <a:avLst/>
            </a:prstGeom>
            <a:noFill/>
            <a:ln w="76200">
              <a:solidFill>
                <a:srgbClr val="374C75"/>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53" name="Group 52"/>
          <p:cNvGrpSpPr/>
          <p:nvPr/>
        </p:nvGrpSpPr>
        <p:grpSpPr>
          <a:xfrm>
            <a:off x="5278100" y="4437933"/>
            <a:ext cx="610086" cy="820750"/>
            <a:chOff x="328342" y="2358673"/>
            <a:chExt cx="1795351" cy="2335292"/>
          </a:xfrm>
        </p:grpSpPr>
        <p:grpSp>
          <p:nvGrpSpPr>
            <p:cNvPr id="54" name="Group 53"/>
            <p:cNvGrpSpPr/>
            <p:nvPr/>
          </p:nvGrpSpPr>
          <p:grpSpPr>
            <a:xfrm>
              <a:off x="328347" y="2358673"/>
              <a:ext cx="1795346" cy="2335292"/>
              <a:chOff x="976398" y="1950478"/>
              <a:chExt cx="1795346" cy="2335292"/>
            </a:xfrm>
          </p:grpSpPr>
          <p:grpSp>
            <p:nvGrpSpPr>
              <p:cNvPr id="56" name="Group 55"/>
              <p:cNvGrpSpPr/>
              <p:nvPr/>
            </p:nvGrpSpPr>
            <p:grpSpPr>
              <a:xfrm>
                <a:off x="976398" y="1950478"/>
                <a:ext cx="1795346" cy="2335292"/>
                <a:chOff x="1544242" y="2039688"/>
                <a:chExt cx="1795346" cy="2335292"/>
              </a:xfrm>
            </p:grpSpPr>
            <p:grpSp>
              <p:nvGrpSpPr>
                <p:cNvPr id="58" name="Group 57"/>
                <p:cNvGrpSpPr/>
                <p:nvPr/>
              </p:nvGrpSpPr>
              <p:grpSpPr>
                <a:xfrm>
                  <a:off x="1544242" y="2039688"/>
                  <a:ext cx="1795346" cy="2335292"/>
                  <a:chOff x="1544242" y="2039688"/>
                  <a:chExt cx="1795346" cy="2335292"/>
                </a:xfrm>
              </p:grpSpPr>
              <p:sp>
                <p:nvSpPr>
                  <p:cNvPr id="60" name="Rounded Rectangle 59"/>
                  <p:cNvSpPr/>
                  <p:nvPr/>
                </p:nvSpPr>
                <p:spPr>
                  <a:xfrm>
                    <a:off x="1544242" y="2039688"/>
                    <a:ext cx="1795346" cy="2330605"/>
                  </a:xfrm>
                  <a:prstGeom prst="roundRect">
                    <a:avLst/>
                  </a:prstGeom>
                  <a:ln w="76200">
                    <a:solidFill>
                      <a:srgbClr val="25344F"/>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1" name="Rounded Rectangle 60"/>
                  <p:cNvSpPr/>
                  <p:nvPr/>
                </p:nvSpPr>
                <p:spPr>
                  <a:xfrm>
                    <a:off x="1544242" y="3563812"/>
                    <a:ext cx="1795346" cy="811168"/>
                  </a:xfrm>
                  <a:prstGeom prst="roundRect">
                    <a:avLst>
                      <a:gd name="adj" fmla="val 31556"/>
                    </a:avLst>
                  </a:prstGeom>
                  <a:solidFill>
                    <a:srgbClr val="374D76"/>
                  </a:solidFill>
                  <a:ln>
                    <a:noFill/>
                  </a:ln>
                  <a:effectLst/>
                  <a:scene3d>
                    <a:camera prst="orthographicFront">
                      <a:rot lat="0" lon="0" rev="0"/>
                    </a:camera>
                    <a:lightRig rig="threePt" dir="t">
                      <a:rot lat="0" lon="0" rev="19800000"/>
                    </a:lightRig>
                  </a:scene3d>
                  <a:sp3d prstMaterial="flat"/>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900" dirty="0" smtClean="0"/>
                      <a:t>Switch</a:t>
                    </a:r>
                    <a:endParaRPr lang="en-US" sz="900" dirty="0"/>
                  </a:p>
                </p:txBody>
              </p:sp>
            </p:grpSp>
            <p:pic>
              <p:nvPicPr>
                <p:cNvPr id="59" name="Picture 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1346" y="2283615"/>
                  <a:ext cx="1221138" cy="1049200"/>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pic>
          </p:grpSp>
          <p:sp>
            <p:nvSpPr>
              <p:cNvPr id="57" name="Rectangle 56"/>
              <p:cNvSpPr/>
              <p:nvPr/>
            </p:nvSpPr>
            <p:spPr>
              <a:xfrm>
                <a:off x="1013795" y="3460939"/>
                <a:ext cx="1744836" cy="239851"/>
              </a:xfrm>
              <a:prstGeom prst="rect">
                <a:avLst/>
              </a:prstGeom>
              <a:solidFill>
                <a:srgbClr val="374D76"/>
              </a:solidFill>
              <a:ln>
                <a:noFill/>
              </a:ln>
              <a:effectLst/>
              <a:scene3d>
                <a:camera prst="orthographicFront">
                  <a:rot lat="0" lon="0" rev="0"/>
                </a:camera>
                <a:lightRig rig="threePt" dir="t">
                  <a:rot lat="0" lon="0" rev="19800000"/>
                </a:lightRig>
              </a:scene3d>
              <a:sp3d prstMaterial="fla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grpSp>
        <p:sp>
          <p:nvSpPr>
            <p:cNvPr id="55" name="Rounded Rectangle 54"/>
            <p:cNvSpPr/>
            <p:nvPr/>
          </p:nvSpPr>
          <p:spPr>
            <a:xfrm>
              <a:off x="328342" y="2359593"/>
              <a:ext cx="1795346" cy="2330605"/>
            </a:xfrm>
            <a:prstGeom prst="roundRect">
              <a:avLst/>
            </a:prstGeom>
            <a:noFill/>
            <a:ln w="76200">
              <a:solidFill>
                <a:srgbClr val="374C75"/>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62" name="Group 61"/>
          <p:cNvGrpSpPr/>
          <p:nvPr/>
        </p:nvGrpSpPr>
        <p:grpSpPr>
          <a:xfrm>
            <a:off x="6303815" y="4436526"/>
            <a:ext cx="610086" cy="820750"/>
            <a:chOff x="328342" y="2358673"/>
            <a:chExt cx="1795351" cy="2335292"/>
          </a:xfrm>
        </p:grpSpPr>
        <p:grpSp>
          <p:nvGrpSpPr>
            <p:cNvPr id="63" name="Group 62"/>
            <p:cNvGrpSpPr/>
            <p:nvPr/>
          </p:nvGrpSpPr>
          <p:grpSpPr>
            <a:xfrm>
              <a:off x="328347" y="2358673"/>
              <a:ext cx="1795346" cy="2335292"/>
              <a:chOff x="976398" y="1950478"/>
              <a:chExt cx="1795346" cy="2335292"/>
            </a:xfrm>
          </p:grpSpPr>
          <p:grpSp>
            <p:nvGrpSpPr>
              <p:cNvPr id="65" name="Group 64"/>
              <p:cNvGrpSpPr/>
              <p:nvPr/>
            </p:nvGrpSpPr>
            <p:grpSpPr>
              <a:xfrm>
                <a:off x="976398" y="1950478"/>
                <a:ext cx="1795346" cy="2335292"/>
                <a:chOff x="1544242" y="2039688"/>
                <a:chExt cx="1795346" cy="2335292"/>
              </a:xfrm>
            </p:grpSpPr>
            <p:grpSp>
              <p:nvGrpSpPr>
                <p:cNvPr id="67" name="Group 66"/>
                <p:cNvGrpSpPr/>
                <p:nvPr/>
              </p:nvGrpSpPr>
              <p:grpSpPr>
                <a:xfrm>
                  <a:off x="1544242" y="2039688"/>
                  <a:ext cx="1795346" cy="2335292"/>
                  <a:chOff x="1544242" y="2039688"/>
                  <a:chExt cx="1795346" cy="2335292"/>
                </a:xfrm>
              </p:grpSpPr>
              <p:sp>
                <p:nvSpPr>
                  <p:cNvPr id="69" name="Rounded Rectangle 68"/>
                  <p:cNvSpPr/>
                  <p:nvPr/>
                </p:nvSpPr>
                <p:spPr>
                  <a:xfrm>
                    <a:off x="1544242" y="2039688"/>
                    <a:ext cx="1795346" cy="2330605"/>
                  </a:xfrm>
                  <a:prstGeom prst="roundRect">
                    <a:avLst/>
                  </a:prstGeom>
                  <a:ln w="76200">
                    <a:solidFill>
                      <a:srgbClr val="25344F"/>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0" name="Rounded Rectangle 69"/>
                  <p:cNvSpPr/>
                  <p:nvPr/>
                </p:nvSpPr>
                <p:spPr>
                  <a:xfrm>
                    <a:off x="1544242" y="3563812"/>
                    <a:ext cx="1795346" cy="811168"/>
                  </a:xfrm>
                  <a:prstGeom prst="roundRect">
                    <a:avLst>
                      <a:gd name="adj" fmla="val 31556"/>
                    </a:avLst>
                  </a:prstGeom>
                  <a:solidFill>
                    <a:srgbClr val="374D76"/>
                  </a:solidFill>
                  <a:ln>
                    <a:noFill/>
                  </a:ln>
                  <a:effectLst/>
                  <a:scene3d>
                    <a:camera prst="orthographicFront">
                      <a:rot lat="0" lon="0" rev="0"/>
                    </a:camera>
                    <a:lightRig rig="threePt" dir="t">
                      <a:rot lat="0" lon="0" rev="19800000"/>
                    </a:lightRig>
                  </a:scene3d>
                  <a:sp3d prstMaterial="flat"/>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900" dirty="0" err="1" smtClean="0"/>
                      <a:t>Conf</a:t>
                    </a:r>
                    <a:endParaRPr lang="en-US" sz="900" dirty="0"/>
                  </a:p>
                </p:txBody>
              </p:sp>
            </p:grpSp>
            <p:pic>
              <p:nvPicPr>
                <p:cNvPr id="68" name="Picture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1346" y="2283615"/>
                  <a:ext cx="1221138" cy="1049200"/>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pic>
          </p:grpSp>
          <p:sp>
            <p:nvSpPr>
              <p:cNvPr id="66" name="Rectangle 65"/>
              <p:cNvSpPr/>
              <p:nvPr/>
            </p:nvSpPr>
            <p:spPr>
              <a:xfrm>
                <a:off x="1013795" y="3460939"/>
                <a:ext cx="1744836" cy="239851"/>
              </a:xfrm>
              <a:prstGeom prst="rect">
                <a:avLst/>
              </a:prstGeom>
              <a:solidFill>
                <a:srgbClr val="374D76"/>
              </a:solidFill>
              <a:ln>
                <a:noFill/>
              </a:ln>
              <a:effectLst/>
              <a:scene3d>
                <a:camera prst="orthographicFront">
                  <a:rot lat="0" lon="0" rev="0"/>
                </a:camera>
                <a:lightRig rig="threePt" dir="t">
                  <a:rot lat="0" lon="0" rev="19800000"/>
                </a:lightRig>
              </a:scene3d>
              <a:sp3d prstMaterial="fla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grpSp>
        <p:sp>
          <p:nvSpPr>
            <p:cNvPr id="64" name="Rounded Rectangle 63"/>
            <p:cNvSpPr/>
            <p:nvPr/>
          </p:nvSpPr>
          <p:spPr>
            <a:xfrm>
              <a:off x="328342" y="2359593"/>
              <a:ext cx="1795346" cy="2330605"/>
            </a:xfrm>
            <a:prstGeom prst="roundRect">
              <a:avLst/>
            </a:prstGeom>
            <a:noFill/>
            <a:ln w="76200">
              <a:solidFill>
                <a:srgbClr val="374C75"/>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71" name="Group 70"/>
          <p:cNvGrpSpPr/>
          <p:nvPr/>
        </p:nvGrpSpPr>
        <p:grpSpPr>
          <a:xfrm>
            <a:off x="7328467" y="4445527"/>
            <a:ext cx="610086" cy="820750"/>
            <a:chOff x="328342" y="2358673"/>
            <a:chExt cx="1795351" cy="2335292"/>
          </a:xfrm>
        </p:grpSpPr>
        <p:grpSp>
          <p:nvGrpSpPr>
            <p:cNvPr id="72" name="Group 71"/>
            <p:cNvGrpSpPr/>
            <p:nvPr/>
          </p:nvGrpSpPr>
          <p:grpSpPr>
            <a:xfrm>
              <a:off x="328347" y="2358673"/>
              <a:ext cx="1795346" cy="2335292"/>
              <a:chOff x="976398" y="1950478"/>
              <a:chExt cx="1795346" cy="2335292"/>
            </a:xfrm>
          </p:grpSpPr>
          <p:grpSp>
            <p:nvGrpSpPr>
              <p:cNvPr id="75" name="Group 74"/>
              <p:cNvGrpSpPr/>
              <p:nvPr/>
            </p:nvGrpSpPr>
            <p:grpSpPr>
              <a:xfrm>
                <a:off x="976398" y="1950478"/>
                <a:ext cx="1795346" cy="2335292"/>
                <a:chOff x="1544242" y="2039688"/>
                <a:chExt cx="1795346" cy="2335292"/>
              </a:xfrm>
            </p:grpSpPr>
            <p:grpSp>
              <p:nvGrpSpPr>
                <p:cNvPr id="77" name="Group 76"/>
                <p:cNvGrpSpPr/>
                <p:nvPr/>
              </p:nvGrpSpPr>
              <p:grpSpPr>
                <a:xfrm>
                  <a:off x="1544242" y="2039688"/>
                  <a:ext cx="1795346" cy="2335292"/>
                  <a:chOff x="1544242" y="2039688"/>
                  <a:chExt cx="1795346" cy="2335292"/>
                </a:xfrm>
              </p:grpSpPr>
              <p:sp>
                <p:nvSpPr>
                  <p:cNvPr id="80" name="Rounded Rectangle 79"/>
                  <p:cNvSpPr/>
                  <p:nvPr/>
                </p:nvSpPr>
                <p:spPr>
                  <a:xfrm>
                    <a:off x="1544242" y="2039688"/>
                    <a:ext cx="1795346" cy="2330605"/>
                  </a:xfrm>
                  <a:prstGeom prst="roundRect">
                    <a:avLst/>
                  </a:prstGeom>
                  <a:ln w="76200">
                    <a:solidFill>
                      <a:srgbClr val="25344F"/>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1" name="Rounded Rectangle 80"/>
                  <p:cNvSpPr/>
                  <p:nvPr/>
                </p:nvSpPr>
                <p:spPr>
                  <a:xfrm>
                    <a:off x="1544242" y="3563812"/>
                    <a:ext cx="1795346" cy="811168"/>
                  </a:xfrm>
                  <a:prstGeom prst="roundRect">
                    <a:avLst>
                      <a:gd name="adj" fmla="val 31556"/>
                    </a:avLst>
                  </a:prstGeom>
                  <a:solidFill>
                    <a:srgbClr val="374D76"/>
                  </a:solidFill>
                  <a:ln>
                    <a:noFill/>
                  </a:ln>
                  <a:effectLst/>
                  <a:scene3d>
                    <a:camera prst="orthographicFront">
                      <a:rot lat="0" lon="0" rev="0"/>
                    </a:camera>
                    <a:lightRig rig="threePt" dir="t">
                      <a:rot lat="0" lon="0" rev="19800000"/>
                    </a:lightRig>
                  </a:scene3d>
                  <a:sp3d prstMaterial="flat"/>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900" dirty="0" smtClean="0"/>
                      <a:t>Build</a:t>
                    </a:r>
                    <a:endParaRPr lang="en-US" sz="900" dirty="0"/>
                  </a:p>
                </p:txBody>
              </p:sp>
            </p:grpSp>
            <p:pic>
              <p:nvPicPr>
                <p:cNvPr id="79" name="Picture 7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1346" y="2283615"/>
                  <a:ext cx="1221138" cy="1049200"/>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pic>
          </p:grpSp>
          <p:sp>
            <p:nvSpPr>
              <p:cNvPr id="76" name="Rectangle 75"/>
              <p:cNvSpPr/>
              <p:nvPr/>
            </p:nvSpPr>
            <p:spPr>
              <a:xfrm>
                <a:off x="1013795" y="3460939"/>
                <a:ext cx="1744836" cy="239851"/>
              </a:xfrm>
              <a:prstGeom prst="rect">
                <a:avLst/>
              </a:prstGeom>
              <a:solidFill>
                <a:srgbClr val="374D76"/>
              </a:solidFill>
              <a:ln>
                <a:noFill/>
              </a:ln>
              <a:effectLst/>
              <a:scene3d>
                <a:camera prst="orthographicFront">
                  <a:rot lat="0" lon="0" rev="0"/>
                </a:camera>
                <a:lightRig rig="threePt" dir="t">
                  <a:rot lat="0" lon="0" rev="19800000"/>
                </a:lightRig>
              </a:scene3d>
              <a:sp3d prstMaterial="fla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grpSp>
        <p:sp>
          <p:nvSpPr>
            <p:cNvPr id="73" name="Rounded Rectangle 72"/>
            <p:cNvSpPr/>
            <p:nvPr/>
          </p:nvSpPr>
          <p:spPr>
            <a:xfrm>
              <a:off x="328342" y="2359593"/>
              <a:ext cx="1795346" cy="2330605"/>
            </a:xfrm>
            <a:prstGeom prst="roundRect">
              <a:avLst/>
            </a:prstGeom>
            <a:noFill/>
            <a:ln w="76200">
              <a:solidFill>
                <a:srgbClr val="374C75"/>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sp>
        <p:nvSpPr>
          <p:cNvPr id="82" name="Striped Right Arrow 81"/>
          <p:cNvSpPr/>
          <p:nvPr/>
        </p:nvSpPr>
        <p:spPr>
          <a:xfrm rot="7097199">
            <a:off x="4616272" y="3915980"/>
            <a:ext cx="485613" cy="298519"/>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Striped Right Arrow 82"/>
          <p:cNvSpPr/>
          <p:nvPr/>
        </p:nvSpPr>
        <p:spPr>
          <a:xfrm rot="5400000">
            <a:off x="5340335" y="3965573"/>
            <a:ext cx="485613" cy="298519"/>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Striped Right Arrow 83"/>
          <p:cNvSpPr/>
          <p:nvPr/>
        </p:nvSpPr>
        <p:spPr>
          <a:xfrm rot="5400000">
            <a:off x="6366050" y="3975188"/>
            <a:ext cx="485613" cy="298519"/>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Striped Right Arrow 84"/>
          <p:cNvSpPr/>
          <p:nvPr/>
        </p:nvSpPr>
        <p:spPr>
          <a:xfrm rot="3769788">
            <a:off x="7124872" y="3922529"/>
            <a:ext cx="485613" cy="298519"/>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Striped Right Arrow 85"/>
          <p:cNvSpPr/>
          <p:nvPr/>
        </p:nvSpPr>
        <p:spPr>
          <a:xfrm>
            <a:off x="4956487" y="4762228"/>
            <a:ext cx="224124" cy="137775"/>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Striped Right Arrow 86"/>
          <p:cNvSpPr/>
          <p:nvPr/>
        </p:nvSpPr>
        <p:spPr>
          <a:xfrm>
            <a:off x="5977830" y="4749954"/>
            <a:ext cx="224124" cy="137775"/>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Striped Right Arrow 87"/>
          <p:cNvSpPr/>
          <p:nvPr/>
        </p:nvSpPr>
        <p:spPr>
          <a:xfrm>
            <a:off x="7006316" y="4749953"/>
            <a:ext cx="224124" cy="137775"/>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Group 88"/>
          <p:cNvGrpSpPr/>
          <p:nvPr/>
        </p:nvGrpSpPr>
        <p:grpSpPr>
          <a:xfrm>
            <a:off x="652485" y="1696799"/>
            <a:ext cx="2255856" cy="3040115"/>
            <a:chOff x="378856" y="1777139"/>
            <a:chExt cx="2255856" cy="3040115"/>
          </a:xfrm>
        </p:grpSpPr>
        <p:sp>
          <p:nvSpPr>
            <p:cNvPr id="90" name="Folded Corner 89"/>
            <p:cNvSpPr/>
            <p:nvPr/>
          </p:nvSpPr>
          <p:spPr>
            <a:xfrm>
              <a:off x="378856" y="1777139"/>
              <a:ext cx="2255856" cy="3040115"/>
            </a:xfrm>
            <a:prstGeom prst="foldedCorner">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91" name="Picture 9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3505" y="1820524"/>
              <a:ext cx="463891" cy="463891"/>
            </a:xfrm>
            <a:prstGeom prst="rect">
              <a:avLst/>
            </a:prstGeom>
          </p:spPr>
        </p:pic>
        <p:sp>
          <p:nvSpPr>
            <p:cNvPr id="92" name="TextBox 91"/>
            <p:cNvSpPr txBox="1"/>
            <p:nvPr/>
          </p:nvSpPr>
          <p:spPr>
            <a:xfrm>
              <a:off x="715924" y="1979704"/>
              <a:ext cx="1856796" cy="384721"/>
            </a:xfrm>
            <a:prstGeom prst="rect">
              <a:avLst/>
            </a:prstGeom>
            <a:noFill/>
          </p:spPr>
          <p:txBody>
            <a:bodyPr wrap="square" rtlCol="0">
              <a:spAutoFit/>
            </a:bodyPr>
            <a:lstStyle/>
            <a:p>
              <a:r>
                <a:rPr lang="en-US" sz="1900" dirty="0" smtClean="0">
                  <a:solidFill>
                    <a:schemeClr val="tx1">
                      <a:lumMod val="75000"/>
                      <a:lumOff val="25000"/>
                    </a:schemeClr>
                  </a:solidFill>
                </a:rPr>
                <a:t>Docker script</a:t>
              </a:r>
              <a:endParaRPr lang="en-US" sz="1900" dirty="0">
                <a:solidFill>
                  <a:schemeClr val="tx1">
                    <a:lumMod val="75000"/>
                    <a:lumOff val="25000"/>
                  </a:schemeClr>
                </a:solidFill>
              </a:endParaRPr>
            </a:p>
          </p:txBody>
        </p:sp>
        <p:sp>
          <p:nvSpPr>
            <p:cNvPr id="93" name="TextBox 92"/>
            <p:cNvSpPr txBox="1"/>
            <p:nvPr/>
          </p:nvSpPr>
          <p:spPr>
            <a:xfrm>
              <a:off x="429438" y="2370359"/>
              <a:ext cx="2143282" cy="1477328"/>
            </a:xfrm>
            <a:prstGeom prst="rect">
              <a:avLst/>
            </a:prstGeom>
            <a:noFill/>
          </p:spPr>
          <p:txBody>
            <a:bodyPr wrap="square" lIns="0" tIns="0" rIns="0" bIns="0" rtlCol="0">
              <a:spAutoFit/>
            </a:bodyPr>
            <a:lstStyle/>
            <a:p>
              <a:pPr marL="227013" indent="-227013">
                <a:buSzPct val="80000"/>
                <a:buAutoNum type="arabicPeriod"/>
              </a:pPr>
              <a:r>
                <a:rPr lang="en-US" sz="1600" dirty="0" smtClean="0">
                  <a:solidFill>
                    <a:schemeClr val="tx1">
                      <a:lumMod val="75000"/>
                      <a:lumOff val="25000"/>
                    </a:schemeClr>
                  </a:solidFill>
                </a:rPr>
                <a:t>FROM node as </a:t>
              </a:r>
              <a:r>
                <a:rPr lang="en-US" sz="1600" dirty="0" err="1" smtClean="0">
                  <a:solidFill>
                    <a:schemeClr val="tx1">
                      <a:lumMod val="75000"/>
                      <a:lumOff val="25000"/>
                    </a:schemeClr>
                  </a:solidFill>
                </a:rPr>
                <a:t>Prebld</a:t>
              </a:r>
              <a:endParaRPr lang="en-US" sz="1600" dirty="0" smtClean="0">
                <a:solidFill>
                  <a:schemeClr val="tx1">
                    <a:lumMod val="75000"/>
                    <a:lumOff val="25000"/>
                  </a:schemeClr>
                </a:solidFill>
              </a:endParaRPr>
            </a:p>
            <a:p>
              <a:pPr marL="230188" indent="-230188">
                <a:buSzPct val="80000"/>
                <a:buAutoNum type="arabicPeriod"/>
              </a:pPr>
              <a:r>
                <a:rPr lang="en-US" sz="1600" dirty="0" smtClean="0">
                  <a:solidFill>
                    <a:schemeClr val="tx1">
                      <a:lumMod val="75000"/>
                      <a:lumOff val="25000"/>
                    </a:schemeClr>
                  </a:solidFill>
                </a:rPr>
                <a:t>Do something </a:t>
              </a:r>
            </a:p>
            <a:p>
              <a:pPr marL="230188" indent="-230188">
                <a:buSzPct val="80000"/>
                <a:buAutoNum type="arabicPeriod"/>
              </a:pPr>
              <a:r>
                <a:rPr lang="en-US" sz="1600" dirty="0" smtClean="0">
                  <a:solidFill>
                    <a:schemeClr val="tx1">
                      <a:lumMod val="75000"/>
                      <a:lumOff val="25000"/>
                    </a:schemeClr>
                  </a:solidFill>
                </a:rPr>
                <a:t>FROM </a:t>
              </a:r>
              <a:r>
                <a:rPr lang="en-US" sz="1600" dirty="0" err="1" smtClean="0">
                  <a:solidFill>
                    <a:schemeClr val="tx1">
                      <a:lumMod val="75000"/>
                      <a:lumOff val="25000"/>
                    </a:schemeClr>
                  </a:solidFill>
                </a:rPr>
                <a:t>gulb</a:t>
              </a:r>
              <a:r>
                <a:rPr lang="en-US" sz="1600" dirty="0" smtClean="0">
                  <a:solidFill>
                    <a:schemeClr val="tx1">
                      <a:lumMod val="75000"/>
                      <a:lumOff val="25000"/>
                    </a:schemeClr>
                  </a:solidFill>
                </a:rPr>
                <a:t> as Switch</a:t>
              </a:r>
            </a:p>
            <a:p>
              <a:pPr marL="230188" indent="-230188">
                <a:buSzPct val="80000"/>
                <a:buAutoNum type="arabicPeriod"/>
              </a:pPr>
              <a:r>
                <a:rPr lang="en-US" sz="1600" dirty="0" smtClean="0">
                  <a:solidFill>
                    <a:schemeClr val="tx1">
                      <a:lumMod val="75000"/>
                      <a:lumOff val="25000"/>
                    </a:schemeClr>
                  </a:solidFill>
                </a:rPr>
                <a:t>Copy --from  </a:t>
              </a:r>
              <a:r>
                <a:rPr lang="en-US" sz="1600" dirty="0" err="1" smtClean="0">
                  <a:solidFill>
                    <a:schemeClr val="tx1">
                      <a:lumMod val="75000"/>
                      <a:lumOff val="25000"/>
                    </a:schemeClr>
                  </a:solidFill>
                </a:rPr>
                <a:t>Prebld</a:t>
              </a:r>
              <a:endParaRPr lang="en-US" sz="1600" dirty="0" smtClean="0">
                <a:solidFill>
                  <a:schemeClr val="tx1">
                    <a:lumMod val="75000"/>
                    <a:lumOff val="25000"/>
                  </a:schemeClr>
                </a:solidFill>
              </a:endParaRPr>
            </a:p>
            <a:p>
              <a:pPr marL="230188" indent="-230188">
                <a:buSzPct val="80000"/>
                <a:buFontTx/>
                <a:buAutoNum type="arabicPeriod"/>
              </a:pPr>
              <a:r>
                <a:rPr lang="en-US" sz="1600" dirty="0">
                  <a:solidFill>
                    <a:schemeClr val="tx1">
                      <a:lumMod val="75000"/>
                      <a:lumOff val="25000"/>
                    </a:schemeClr>
                  </a:solidFill>
                </a:rPr>
                <a:t>Do something </a:t>
              </a:r>
              <a:endParaRPr lang="en-US" sz="1600" dirty="0" smtClean="0">
                <a:solidFill>
                  <a:schemeClr val="tx1">
                    <a:lumMod val="75000"/>
                    <a:lumOff val="25000"/>
                  </a:schemeClr>
                </a:solidFill>
              </a:endParaRPr>
            </a:p>
            <a:p>
              <a:pPr marL="230188" indent="-230188">
                <a:buSzPct val="80000"/>
                <a:buAutoNum type="arabicPeriod"/>
              </a:pPr>
              <a:r>
                <a:rPr lang="en-US" sz="1600" dirty="0" smtClean="0">
                  <a:solidFill>
                    <a:schemeClr val="tx1">
                      <a:lumMod val="75000"/>
                      <a:lumOff val="25000"/>
                    </a:schemeClr>
                  </a:solidFill>
                </a:rPr>
                <a:t>…..</a:t>
              </a:r>
              <a:endParaRPr lang="en-US" sz="1600" dirty="0">
                <a:solidFill>
                  <a:schemeClr val="tx1">
                    <a:lumMod val="75000"/>
                    <a:lumOff val="25000"/>
                  </a:schemeClr>
                </a:solidFill>
              </a:endParaRPr>
            </a:p>
          </p:txBody>
        </p:sp>
      </p:grpSp>
      <p:pic>
        <p:nvPicPr>
          <p:cNvPr id="94" name="Afbeelding 93"/>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61637" y="92861"/>
            <a:ext cx="3114882" cy="592223"/>
          </a:xfrm>
          <a:prstGeom prst="rect">
            <a:avLst/>
          </a:prstGeom>
        </p:spPr>
      </p:pic>
      <p:sp>
        <p:nvSpPr>
          <p:cNvPr id="95" name="Tekstvak 94"/>
          <p:cNvSpPr txBox="1"/>
          <p:nvPr/>
        </p:nvSpPr>
        <p:spPr>
          <a:xfrm>
            <a:off x="3979401" y="6497057"/>
            <a:ext cx="3026791" cy="307777"/>
          </a:xfrm>
          <a:prstGeom prst="rect">
            <a:avLst/>
          </a:prstGeom>
          <a:noFill/>
        </p:spPr>
        <p:txBody>
          <a:bodyPr wrap="none" rtlCol="0">
            <a:spAutoFit/>
          </a:bodyPr>
          <a:lstStyle/>
          <a:p>
            <a:r>
              <a:rPr lang="nl-NL" sz="1400" dirty="0" smtClean="0">
                <a:solidFill>
                  <a:schemeClr val="bg1"/>
                </a:solidFill>
              </a:rPr>
              <a:t>Software development </a:t>
            </a:r>
            <a:r>
              <a:rPr lang="nl-NL" sz="1400" dirty="0" smtClean="0">
                <a:solidFill>
                  <a:srgbClr val="C00000"/>
                </a:solidFill>
              </a:rPr>
              <a:t>/</a:t>
            </a:r>
            <a:r>
              <a:rPr lang="nl-NL" sz="1400" dirty="0" smtClean="0">
                <a:solidFill>
                  <a:schemeClr val="bg1"/>
                </a:solidFill>
              </a:rPr>
              <a:t> QA &amp; </a:t>
            </a:r>
            <a:r>
              <a:rPr lang="nl-NL" sz="1400" dirty="0" err="1" smtClean="0">
                <a:solidFill>
                  <a:schemeClr val="bg1"/>
                </a:solidFill>
              </a:rPr>
              <a:t>testing</a:t>
            </a:r>
            <a:endParaRPr lang="nl-NL" sz="1400" dirty="0">
              <a:solidFill>
                <a:schemeClr val="bg1"/>
              </a:solidFill>
            </a:endParaRPr>
          </a:p>
        </p:txBody>
      </p:sp>
    </p:spTree>
    <p:extLst>
      <p:ext uri="{BB962C8B-B14F-4D97-AF65-F5344CB8AC3E}">
        <p14:creationId xmlns:p14="http://schemas.microsoft.com/office/powerpoint/2010/main" val="3662140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 0 L 0.29232 -0.31019 " pathEditMode="relative" rAng="0" ptsTypes="AA">
                                      <p:cBhvr>
                                        <p:cTn id="6" dur="500" fill="hold"/>
                                        <p:tgtEl>
                                          <p:spTgt spid="74"/>
                                        </p:tgtEl>
                                        <p:attrNameLst>
                                          <p:attrName>ppt_x</p:attrName>
                                          <p:attrName>ppt_y</p:attrName>
                                        </p:attrNameLst>
                                      </p:cBhvr>
                                      <p:rCtr x="14609" y="-15509"/>
                                    </p:animMotion>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9"/>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64" presetClass="path" presetSubtype="0" fill="hold" grpId="0" nodeType="clickEffect">
                                  <p:stCondLst>
                                    <p:cond delay="0"/>
                                  </p:stCondLst>
                                  <p:childTnLst>
                                    <p:animMotion origin="layout" path="M 0 -4.44444E-6 L 0 -1.38078 " pathEditMode="relative" rAng="0" ptsTypes="AA">
                                      <p:cBhvr>
                                        <p:cTn id="13" dur="10000" fill="hold"/>
                                        <p:tgtEl>
                                          <p:spTgt spid="78"/>
                                        </p:tgtEl>
                                        <p:attrNameLst>
                                          <p:attrName>ppt_x</p:attrName>
                                          <p:attrName>ppt_y</p:attrName>
                                        </p:attrNameLst>
                                      </p:cBhvr>
                                      <p:rCtr x="0" y="-69051"/>
                                    </p:animMotion>
                                  </p:childTnLst>
                                  <p:subTnLst>
                                    <p:set>
                                      <p:cBhvr override="childStyle">
                                        <p:cTn dur="1" fill="hold" display="0" masterRel="sameClick" afterEffect="1">
                                          <p:stCondLst>
                                            <p:cond evt="end" delay="0">
                                              <p:tn val="12"/>
                                            </p:cond>
                                          </p:stCondLst>
                                        </p:cTn>
                                        <p:tgtEl>
                                          <p:spTgt spid="78"/>
                                        </p:tgtEl>
                                        <p:attrNameLst>
                                          <p:attrName>style.visibility</p:attrName>
                                        </p:attrNameLst>
                                      </p:cBhvr>
                                      <p:to>
                                        <p:strVal val="hidden"/>
                                      </p:to>
                                    </p:set>
                                  </p:subTnLst>
                                </p:cTn>
                              </p:par>
                              <p:par>
                                <p:cTn id="14" presetID="6" presetClass="emph" presetSubtype="0" fill="hold" grpId="1" nodeType="withEffect">
                                  <p:stCondLst>
                                    <p:cond delay="0"/>
                                  </p:stCondLst>
                                  <p:childTnLst>
                                    <p:animScale>
                                      <p:cBhvr>
                                        <p:cTn id="15" dur="10000" fill="hold"/>
                                        <p:tgtEl>
                                          <p:spTgt spid="78"/>
                                        </p:tgtEl>
                                      </p:cBhvr>
                                      <p:by x="10000" y="10000"/>
                                    </p:animScale>
                                  </p:childTnLst>
                                </p:cTn>
                              </p:par>
                              <p:par>
                                <p:cTn id="16" presetID="10" presetClass="entr" presetSubtype="0" fill="hold" grpId="2" nodeType="withEffect">
                                  <p:stCondLst>
                                    <p:cond delay="0"/>
                                  </p:stCondLst>
                                  <p:childTnLst>
                                    <p:set>
                                      <p:cBhvr>
                                        <p:cTn id="17" dur="1" fill="hold">
                                          <p:stCondLst>
                                            <p:cond delay="0"/>
                                          </p:stCondLst>
                                        </p:cTn>
                                        <p:tgtEl>
                                          <p:spTgt spid="78"/>
                                        </p:tgtEl>
                                        <p:attrNameLst>
                                          <p:attrName>style.visibility</p:attrName>
                                        </p:attrNameLst>
                                      </p:cBhvr>
                                      <p:to>
                                        <p:strVal val="visible"/>
                                      </p:to>
                                    </p:set>
                                    <p:animEffect transition="in" filter="fade">
                                      <p:cBhvr>
                                        <p:cTn id="18" dur="3700"/>
                                        <p:tgtEl>
                                          <p:spTgt spid="78"/>
                                        </p:tgtEl>
                                      </p:cBhvr>
                                    </p:animEffect>
                                  </p:childTnLst>
                                </p:cTn>
                              </p:par>
                              <p:par>
                                <p:cTn id="19" presetID="10" presetClass="exit" presetSubtype="0" fill="hold" grpId="3" nodeType="withEffect">
                                  <p:stCondLst>
                                    <p:cond delay="5300"/>
                                  </p:stCondLst>
                                  <p:childTnLst>
                                    <p:animEffect transition="out" filter="fade">
                                      <p:cBhvr>
                                        <p:cTn id="20" dur="4700"/>
                                        <p:tgtEl>
                                          <p:spTgt spid="78"/>
                                        </p:tgtEl>
                                      </p:cBhvr>
                                    </p:animEffect>
                                    <p:set>
                                      <p:cBhvr>
                                        <p:cTn id="21" dur="1" fill="hold">
                                          <p:stCondLst>
                                            <p:cond delay="4699"/>
                                          </p:stCondLst>
                                        </p:cTn>
                                        <p:tgtEl>
                                          <p:spTgt spid="7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149"/>
                                          </p:stCondLst>
                                        </p:cTn>
                                        <p:tgtEl>
                                          <p:spTgt spid="1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2"/>
                                        </p:tgtEl>
                                        <p:attrNameLst>
                                          <p:attrName>style.visibility</p:attrName>
                                        </p:attrNameLst>
                                      </p:cBhvr>
                                      <p:to>
                                        <p:strVal val="visible"/>
                                      </p:to>
                                    </p:set>
                                    <p:animEffect transition="in" filter="fade">
                                      <p:cBhvr>
                                        <p:cTn id="33" dur="500"/>
                                        <p:tgtEl>
                                          <p:spTgt spid="8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3"/>
                                        </p:tgtEl>
                                        <p:attrNameLst>
                                          <p:attrName>style.visibility</p:attrName>
                                        </p:attrNameLst>
                                      </p:cBhvr>
                                      <p:to>
                                        <p:strVal val="visible"/>
                                      </p:to>
                                    </p:set>
                                    <p:animEffect transition="in" filter="fade">
                                      <p:cBhvr>
                                        <p:cTn id="38" dur="500"/>
                                        <p:tgtEl>
                                          <p:spTgt spid="83"/>
                                        </p:tgtEl>
                                      </p:cBhvr>
                                    </p:animEffect>
                                  </p:childTnLst>
                                </p:cTn>
                              </p:par>
                              <p:par>
                                <p:cTn id="39" presetID="10" presetClass="entr" presetSubtype="0" fill="hold" nodeType="with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fade">
                                      <p:cBhvr>
                                        <p:cTn id="41" dur="500"/>
                                        <p:tgtEl>
                                          <p:spTgt spid="5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6"/>
                                        </p:tgtEl>
                                        <p:attrNameLst>
                                          <p:attrName>style.visibility</p:attrName>
                                        </p:attrNameLst>
                                      </p:cBhvr>
                                      <p:to>
                                        <p:strVal val="visible"/>
                                      </p:to>
                                    </p:set>
                                    <p:animEffect transition="in" filter="fade">
                                      <p:cBhvr>
                                        <p:cTn id="44" dur="500"/>
                                        <p:tgtEl>
                                          <p:spTgt spid="8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84"/>
                                        </p:tgtEl>
                                        <p:attrNameLst>
                                          <p:attrName>style.visibility</p:attrName>
                                        </p:attrNameLst>
                                      </p:cBhvr>
                                      <p:to>
                                        <p:strVal val="visible"/>
                                      </p:to>
                                    </p:set>
                                    <p:animEffect transition="in" filter="fade">
                                      <p:cBhvr>
                                        <p:cTn id="49" dur="500"/>
                                        <p:tgtEl>
                                          <p:spTgt spid="84"/>
                                        </p:tgtEl>
                                      </p:cBhvr>
                                    </p:animEffect>
                                  </p:childTnLst>
                                </p:cTn>
                              </p:par>
                              <p:par>
                                <p:cTn id="50" presetID="10" presetClass="entr" presetSubtype="0" fill="hold" nodeType="withEffect">
                                  <p:stCondLst>
                                    <p:cond delay="0"/>
                                  </p:stCondLst>
                                  <p:childTnLst>
                                    <p:set>
                                      <p:cBhvr>
                                        <p:cTn id="51" dur="1" fill="hold">
                                          <p:stCondLst>
                                            <p:cond delay="0"/>
                                          </p:stCondLst>
                                        </p:cTn>
                                        <p:tgtEl>
                                          <p:spTgt spid="62"/>
                                        </p:tgtEl>
                                        <p:attrNameLst>
                                          <p:attrName>style.visibility</p:attrName>
                                        </p:attrNameLst>
                                      </p:cBhvr>
                                      <p:to>
                                        <p:strVal val="visible"/>
                                      </p:to>
                                    </p:set>
                                    <p:animEffect transition="in" filter="fade">
                                      <p:cBhvr>
                                        <p:cTn id="52" dur="500"/>
                                        <p:tgtEl>
                                          <p:spTgt spid="6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87"/>
                                        </p:tgtEl>
                                        <p:attrNameLst>
                                          <p:attrName>style.visibility</p:attrName>
                                        </p:attrNameLst>
                                      </p:cBhvr>
                                      <p:to>
                                        <p:strVal val="visible"/>
                                      </p:to>
                                    </p:set>
                                    <p:animEffect transition="in" filter="fade">
                                      <p:cBhvr>
                                        <p:cTn id="55" dur="500"/>
                                        <p:tgtEl>
                                          <p:spTgt spid="8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85"/>
                                        </p:tgtEl>
                                        <p:attrNameLst>
                                          <p:attrName>style.visibility</p:attrName>
                                        </p:attrNameLst>
                                      </p:cBhvr>
                                      <p:to>
                                        <p:strVal val="visible"/>
                                      </p:to>
                                    </p:set>
                                    <p:animEffect transition="in" filter="fade">
                                      <p:cBhvr>
                                        <p:cTn id="60" dur="500"/>
                                        <p:tgtEl>
                                          <p:spTgt spid="85"/>
                                        </p:tgtEl>
                                      </p:cBhvr>
                                    </p:animEffect>
                                  </p:childTnLst>
                                </p:cTn>
                              </p:par>
                              <p:par>
                                <p:cTn id="61" presetID="10" presetClass="entr" presetSubtype="0" fill="hold" nodeType="withEffect">
                                  <p:stCondLst>
                                    <p:cond delay="0"/>
                                  </p:stCondLst>
                                  <p:childTnLst>
                                    <p:set>
                                      <p:cBhvr>
                                        <p:cTn id="62" dur="1" fill="hold">
                                          <p:stCondLst>
                                            <p:cond delay="0"/>
                                          </p:stCondLst>
                                        </p:cTn>
                                        <p:tgtEl>
                                          <p:spTgt spid="71"/>
                                        </p:tgtEl>
                                        <p:attrNameLst>
                                          <p:attrName>style.visibility</p:attrName>
                                        </p:attrNameLst>
                                      </p:cBhvr>
                                      <p:to>
                                        <p:strVal val="visible"/>
                                      </p:to>
                                    </p:set>
                                    <p:animEffect transition="in" filter="fade">
                                      <p:cBhvr>
                                        <p:cTn id="63" dur="500"/>
                                        <p:tgtEl>
                                          <p:spTgt spid="7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88"/>
                                        </p:tgtEl>
                                        <p:attrNameLst>
                                          <p:attrName>style.visibility</p:attrName>
                                        </p:attrNameLst>
                                      </p:cBhvr>
                                      <p:to>
                                        <p:strVal val="visible"/>
                                      </p:to>
                                    </p:set>
                                    <p:animEffect transition="in" filter="fade">
                                      <p:cBhvr>
                                        <p:cTn id="66" dur="500"/>
                                        <p:tgtEl>
                                          <p:spTgt spid="8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89"/>
                                        </p:tgtEl>
                                        <p:attrNameLst>
                                          <p:attrName>style.visibility</p:attrName>
                                        </p:attrNameLst>
                                      </p:cBhvr>
                                      <p:to>
                                        <p:strVal val="visible"/>
                                      </p:to>
                                    </p:set>
                                    <p:animEffect transition="in" filter="fade">
                                      <p:cBhvr>
                                        <p:cTn id="71" dur="150"/>
                                        <p:tgtEl>
                                          <p:spTgt spid="89"/>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149"/>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8" grpId="0"/>
      <p:bldP spid="78" grpId="1"/>
      <p:bldP spid="78" grpId="2"/>
      <p:bldP spid="78" grpId="3"/>
      <p:bldP spid="14" grpId="0"/>
      <p:bldP spid="15" grpId="0"/>
      <p:bldP spid="82" grpId="0" animBg="1"/>
      <p:bldP spid="83" grpId="0" animBg="1"/>
      <p:bldP spid="84" grpId="0" animBg="1"/>
      <p:bldP spid="85" grpId="0" animBg="1"/>
      <p:bldP spid="86" grpId="0" animBg="1"/>
      <p:bldP spid="87" grpId="0" animBg="1"/>
      <p:bldP spid="8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983331" y="948386"/>
            <a:ext cx="3905612" cy="706941"/>
          </a:xfrm>
          <a:prstGeom prst="rect">
            <a:avLst/>
          </a:prstGeom>
          <a:noFill/>
        </p:spPr>
        <p:txBody>
          <a:bodyPr wrap="square" rtlCol="0">
            <a:spAutoFit/>
          </a:bodyPr>
          <a:lstStyle/>
          <a:p>
            <a:r>
              <a:rPr lang="en-US" sz="4000" dirty="0" smtClean="0"/>
              <a:t>Builder image V2</a:t>
            </a:r>
            <a:endParaRPr lang="en-US" sz="4000" dirty="0"/>
          </a:p>
        </p:txBody>
      </p:sp>
      <p:sp>
        <p:nvSpPr>
          <p:cNvPr id="74" name="TextBox 73"/>
          <p:cNvSpPr txBox="1"/>
          <p:nvPr/>
        </p:nvSpPr>
        <p:spPr>
          <a:xfrm>
            <a:off x="3604147" y="3013502"/>
            <a:ext cx="5329263" cy="1446550"/>
          </a:xfrm>
          <a:prstGeom prst="rect">
            <a:avLst/>
          </a:prstGeom>
          <a:noFill/>
        </p:spPr>
        <p:txBody>
          <a:bodyPr wrap="square" rtlCol="0">
            <a:spAutoFit/>
          </a:bodyPr>
          <a:lstStyle/>
          <a:p>
            <a:r>
              <a:rPr lang="en-US" sz="4400" dirty="0" err="1" smtClean="0"/>
              <a:t>Warum</a:t>
            </a:r>
            <a:r>
              <a:rPr lang="en-US" sz="4400" dirty="0" smtClean="0"/>
              <a:t> </a:t>
            </a:r>
            <a:r>
              <a:rPr lang="en-US" sz="4400" dirty="0" err="1" smtClean="0"/>
              <a:t>wird</a:t>
            </a:r>
            <a:r>
              <a:rPr lang="en-US" sz="4400" dirty="0" smtClean="0"/>
              <a:t> die </a:t>
            </a:r>
            <a:r>
              <a:rPr lang="en-US" sz="4400" dirty="0" err="1" smtClean="0"/>
              <a:t>Hülle</a:t>
            </a:r>
            <a:r>
              <a:rPr lang="en-US" sz="4400" dirty="0" smtClean="0"/>
              <a:t> </a:t>
            </a:r>
            <a:r>
              <a:rPr lang="en-US" sz="4400" dirty="0" err="1" smtClean="0"/>
              <a:t>nicht</a:t>
            </a:r>
            <a:r>
              <a:rPr lang="en-US" sz="4400" dirty="0" smtClean="0"/>
              <a:t> </a:t>
            </a:r>
            <a:r>
              <a:rPr lang="en-US" sz="4400" dirty="0" err="1" smtClean="0"/>
              <a:t>benutzt</a:t>
            </a:r>
            <a:r>
              <a:rPr lang="en-US" sz="4400" dirty="0" smtClean="0"/>
              <a:t> ?</a:t>
            </a:r>
            <a:endParaRPr lang="en-US" sz="4400" dirty="0"/>
          </a:p>
        </p:txBody>
      </p:sp>
      <p:grpSp>
        <p:nvGrpSpPr>
          <p:cNvPr id="3" name="Group 2"/>
          <p:cNvGrpSpPr/>
          <p:nvPr/>
        </p:nvGrpSpPr>
        <p:grpSpPr>
          <a:xfrm>
            <a:off x="3788175" y="2062840"/>
            <a:ext cx="4962359" cy="583994"/>
            <a:chOff x="322001" y="1746955"/>
            <a:chExt cx="6134216" cy="584775"/>
          </a:xfrm>
        </p:grpSpPr>
        <p:sp>
          <p:nvSpPr>
            <p:cNvPr id="16" name="TextBox 15"/>
            <p:cNvSpPr txBox="1"/>
            <p:nvPr/>
          </p:nvSpPr>
          <p:spPr>
            <a:xfrm>
              <a:off x="592388" y="1746955"/>
              <a:ext cx="5863829" cy="584775"/>
            </a:xfrm>
            <a:prstGeom prst="rect">
              <a:avLst/>
            </a:prstGeom>
            <a:noFill/>
          </p:spPr>
          <p:txBody>
            <a:bodyPr wrap="square" rtlCol="0">
              <a:spAutoFit/>
            </a:bodyPr>
            <a:lstStyle/>
            <a:p>
              <a:r>
                <a:rPr lang="en-US" sz="3200" dirty="0" err="1" smtClean="0"/>
                <a:t>kein</a:t>
              </a:r>
              <a:r>
                <a:rPr lang="en-US" sz="3200" dirty="0" smtClean="0"/>
                <a:t> </a:t>
              </a:r>
              <a:r>
                <a:rPr lang="en-US" sz="3200" dirty="0" err="1" smtClean="0"/>
                <a:t>npm</a:t>
              </a:r>
              <a:r>
                <a:rPr lang="en-US" sz="3200" dirty="0" smtClean="0"/>
                <a:t> caching </a:t>
              </a:r>
              <a:r>
                <a:rPr lang="en-US" sz="3200" dirty="0" err="1" smtClean="0"/>
                <a:t>möglich</a:t>
              </a:r>
              <a:endParaRPr lang="en-US" sz="3200" dirty="0"/>
            </a:p>
          </p:txBody>
        </p:sp>
        <p:pic>
          <p:nvPicPr>
            <p:cNvPr id="17" name="Picture 16"/>
            <p:cNvPicPr>
              <a:picLocks noChangeAspect="1"/>
            </p:cNvPicPr>
            <p:nvPr/>
          </p:nvPicPr>
          <p:blipFill>
            <a:blip r:embed="rId3" cstate="print">
              <a:duotone>
                <a:prstClr val="black"/>
                <a:srgbClr val="FF0000">
                  <a:tint val="45000"/>
                  <a:satMod val="400000"/>
                </a:srgbClr>
              </a:duotone>
              <a:extLst>
                <a:ext uri="{BEBA8EAE-BF5A-486C-A8C5-ECC9F3942E4B}">
                  <a14:imgProps xmlns:a14="http://schemas.microsoft.com/office/drawing/2010/main">
                    <a14:imgLayer r:embed="rId4">
                      <a14:imgEffect>
                        <a14:colorTemperature colorTemp="11378"/>
                      </a14:imgEffect>
                      <a14:imgEffect>
                        <a14:brightnessContrast bright="68000" contrast="40000"/>
                      </a14:imgEffect>
                    </a14:imgLayer>
                  </a14:imgProps>
                </a:ext>
                <a:ext uri="{28A0092B-C50C-407E-A947-70E740481C1C}">
                  <a14:useLocalDpi xmlns:a14="http://schemas.microsoft.com/office/drawing/2010/main" val="0"/>
                </a:ext>
              </a:extLst>
            </a:blip>
            <a:stretch>
              <a:fillRect/>
            </a:stretch>
          </p:blipFill>
          <p:spPr>
            <a:xfrm flipV="1">
              <a:off x="322001" y="1876690"/>
              <a:ext cx="364808" cy="364808"/>
            </a:xfrm>
            <a:prstGeom prst="rect">
              <a:avLst/>
            </a:prstGeom>
          </p:spPr>
        </p:pic>
      </p:grpSp>
      <p:grpSp>
        <p:nvGrpSpPr>
          <p:cNvPr id="5" name="Group 4"/>
          <p:cNvGrpSpPr/>
          <p:nvPr/>
        </p:nvGrpSpPr>
        <p:grpSpPr>
          <a:xfrm>
            <a:off x="3766978" y="2647615"/>
            <a:ext cx="6862229" cy="583994"/>
            <a:chOff x="322001" y="2331730"/>
            <a:chExt cx="8482739" cy="584775"/>
          </a:xfrm>
        </p:grpSpPr>
        <p:sp>
          <p:nvSpPr>
            <p:cNvPr id="18" name="TextBox 17"/>
            <p:cNvSpPr txBox="1"/>
            <p:nvPr/>
          </p:nvSpPr>
          <p:spPr>
            <a:xfrm>
              <a:off x="592388" y="2331730"/>
              <a:ext cx="8212352" cy="584775"/>
            </a:xfrm>
            <a:prstGeom prst="rect">
              <a:avLst/>
            </a:prstGeom>
            <a:noFill/>
          </p:spPr>
          <p:txBody>
            <a:bodyPr wrap="square" rtlCol="0">
              <a:spAutoFit/>
            </a:bodyPr>
            <a:lstStyle/>
            <a:p>
              <a:r>
                <a:rPr lang="en-US" sz="3200" dirty="0" err="1" smtClean="0"/>
                <a:t>alles</a:t>
              </a:r>
              <a:r>
                <a:rPr lang="en-US" sz="3200" dirty="0" smtClean="0"/>
                <a:t> </a:t>
              </a:r>
              <a:r>
                <a:rPr lang="en-US" sz="3200" dirty="0" err="1" smtClean="0"/>
                <a:t>geht</a:t>
              </a:r>
              <a:r>
                <a:rPr lang="en-US" sz="3200" dirty="0" smtClean="0"/>
                <a:t> über dev pc/build </a:t>
              </a:r>
              <a:r>
                <a:rPr lang="en-US" sz="3200" dirty="0" err="1" smtClean="0"/>
                <a:t>env</a:t>
              </a:r>
              <a:endParaRPr lang="en-US" sz="3200" dirty="0"/>
            </a:p>
          </p:txBody>
        </p:sp>
        <p:pic>
          <p:nvPicPr>
            <p:cNvPr id="19" name="Picture 18"/>
            <p:cNvPicPr>
              <a:picLocks noChangeAspect="1"/>
            </p:cNvPicPr>
            <p:nvPr/>
          </p:nvPicPr>
          <p:blipFill>
            <a:blip r:embed="rId3" cstate="print">
              <a:duotone>
                <a:prstClr val="black"/>
                <a:srgbClr val="FF0000">
                  <a:tint val="45000"/>
                  <a:satMod val="400000"/>
                </a:srgbClr>
              </a:duotone>
              <a:extLst>
                <a:ext uri="{BEBA8EAE-BF5A-486C-A8C5-ECC9F3942E4B}">
                  <a14:imgProps xmlns:a14="http://schemas.microsoft.com/office/drawing/2010/main">
                    <a14:imgLayer r:embed="rId4">
                      <a14:imgEffect>
                        <a14:colorTemperature colorTemp="11378"/>
                      </a14:imgEffect>
                      <a14:imgEffect>
                        <a14:brightnessContrast bright="68000" contrast="40000"/>
                      </a14:imgEffect>
                    </a14:imgLayer>
                  </a14:imgProps>
                </a:ext>
                <a:ext uri="{28A0092B-C50C-407E-A947-70E740481C1C}">
                  <a14:useLocalDpi xmlns:a14="http://schemas.microsoft.com/office/drawing/2010/main" val="0"/>
                </a:ext>
              </a:extLst>
            </a:blip>
            <a:stretch>
              <a:fillRect/>
            </a:stretch>
          </p:blipFill>
          <p:spPr>
            <a:xfrm flipV="1">
              <a:off x="322001" y="2461465"/>
              <a:ext cx="364808" cy="364808"/>
            </a:xfrm>
            <a:prstGeom prst="rect">
              <a:avLst/>
            </a:prstGeom>
          </p:spPr>
        </p:pic>
      </p:grpSp>
      <p:grpSp>
        <p:nvGrpSpPr>
          <p:cNvPr id="21" name="Group 20"/>
          <p:cNvGrpSpPr/>
          <p:nvPr/>
        </p:nvGrpSpPr>
        <p:grpSpPr>
          <a:xfrm>
            <a:off x="3766978" y="3173126"/>
            <a:ext cx="6862229" cy="891360"/>
            <a:chOff x="322001" y="2331730"/>
            <a:chExt cx="8482739" cy="892552"/>
          </a:xfrm>
        </p:grpSpPr>
        <p:sp>
          <p:nvSpPr>
            <p:cNvPr id="22" name="TextBox 21"/>
            <p:cNvSpPr txBox="1"/>
            <p:nvPr/>
          </p:nvSpPr>
          <p:spPr>
            <a:xfrm>
              <a:off x="592388" y="2331730"/>
              <a:ext cx="8212352" cy="892552"/>
            </a:xfrm>
            <a:prstGeom prst="rect">
              <a:avLst/>
            </a:prstGeom>
            <a:noFill/>
          </p:spPr>
          <p:txBody>
            <a:bodyPr wrap="square" rtlCol="0">
              <a:spAutoFit/>
            </a:bodyPr>
            <a:lstStyle/>
            <a:p>
              <a:r>
                <a:rPr lang="en-US" sz="3200" dirty="0" smtClean="0"/>
                <a:t>Setup build matrix </a:t>
              </a:r>
              <a:r>
                <a:rPr lang="en-US" sz="3200" dirty="0" err="1" smtClean="0"/>
                <a:t>ist</a:t>
              </a:r>
              <a:r>
                <a:rPr lang="en-US" sz="3200" dirty="0" smtClean="0"/>
                <a:t> </a:t>
              </a:r>
              <a:r>
                <a:rPr lang="en-US" sz="3200" dirty="0" err="1" smtClean="0"/>
                <a:t>nicht</a:t>
              </a:r>
              <a:r>
                <a:rPr lang="en-US" sz="3200" dirty="0" smtClean="0"/>
                <a:t> </a:t>
              </a:r>
              <a:r>
                <a:rPr lang="en-US" sz="3200" dirty="0" err="1" smtClean="0"/>
                <a:t>einfach</a:t>
              </a:r>
              <a:endParaRPr lang="en-US" sz="3200" dirty="0" smtClean="0"/>
            </a:p>
            <a:p>
              <a:r>
                <a:rPr lang="en-US" sz="2000" dirty="0" smtClean="0"/>
                <a:t>(</a:t>
              </a:r>
              <a:r>
                <a:rPr lang="en-US" sz="2000" dirty="0" err="1" smtClean="0"/>
                <a:t>auch</a:t>
              </a:r>
              <a:r>
                <a:rPr lang="en-US" sz="2000" dirty="0" smtClean="0"/>
                <a:t> </a:t>
              </a:r>
              <a:r>
                <a:rPr lang="en-US" sz="2000" dirty="0" err="1" smtClean="0"/>
                <a:t>gängig</a:t>
              </a:r>
              <a:r>
                <a:rPr lang="en-US" sz="2000" dirty="0" smtClean="0"/>
                <a:t>: parallel builds)</a:t>
              </a:r>
              <a:endParaRPr lang="en-US" sz="2000" dirty="0"/>
            </a:p>
          </p:txBody>
        </p:sp>
        <p:pic>
          <p:nvPicPr>
            <p:cNvPr id="23" name="Picture 22"/>
            <p:cNvPicPr>
              <a:picLocks noChangeAspect="1"/>
            </p:cNvPicPr>
            <p:nvPr/>
          </p:nvPicPr>
          <p:blipFill>
            <a:blip r:embed="rId3" cstate="print">
              <a:duotone>
                <a:prstClr val="black"/>
                <a:srgbClr val="FF0000">
                  <a:tint val="45000"/>
                  <a:satMod val="400000"/>
                </a:srgbClr>
              </a:duotone>
              <a:extLst>
                <a:ext uri="{BEBA8EAE-BF5A-486C-A8C5-ECC9F3942E4B}">
                  <a14:imgProps xmlns:a14="http://schemas.microsoft.com/office/drawing/2010/main">
                    <a14:imgLayer r:embed="rId4">
                      <a14:imgEffect>
                        <a14:colorTemperature colorTemp="11378"/>
                      </a14:imgEffect>
                      <a14:imgEffect>
                        <a14:brightnessContrast bright="68000" contrast="40000"/>
                      </a14:imgEffect>
                    </a14:imgLayer>
                  </a14:imgProps>
                </a:ext>
                <a:ext uri="{28A0092B-C50C-407E-A947-70E740481C1C}">
                  <a14:useLocalDpi xmlns:a14="http://schemas.microsoft.com/office/drawing/2010/main" val="0"/>
                </a:ext>
              </a:extLst>
            </a:blip>
            <a:stretch>
              <a:fillRect/>
            </a:stretch>
          </p:blipFill>
          <p:spPr>
            <a:xfrm flipV="1">
              <a:off x="322001" y="2461465"/>
              <a:ext cx="364808" cy="364808"/>
            </a:xfrm>
            <a:prstGeom prst="rect">
              <a:avLst/>
            </a:prstGeom>
          </p:spPr>
        </p:pic>
      </p:grpSp>
      <p:pic>
        <p:nvPicPr>
          <p:cNvPr id="20" name="Afbeelding 19"/>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61637" y="92861"/>
            <a:ext cx="3114882" cy="592223"/>
          </a:xfrm>
          <a:prstGeom prst="rect">
            <a:avLst/>
          </a:prstGeom>
        </p:spPr>
      </p:pic>
      <p:sp>
        <p:nvSpPr>
          <p:cNvPr id="14" name="Tekstvak 13"/>
          <p:cNvSpPr txBox="1"/>
          <p:nvPr/>
        </p:nvSpPr>
        <p:spPr>
          <a:xfrm>
            <a:off x="3979401" y="6497057"/>
            <a:ext cx="3026791" cy="307777"/>
          </a:xfrm>
          <a:prstGeom prst="rect">
            <a:avLst/>
          </a:prstGeom>
          <a:noFill/>
        </p:spPr>
        <p:txBody>
          <a:bodyPr wrap="none" rtlCol="0">
            <a:spAutoFit/>
          </a:bodyPr>
          <a:lstStyle/>
          <a:p>
            <a:r>
              <a:rPr lang="nl-NL" sz="1400" dirty="0" smtClean="0">
                <a:solidFill>
                  <a:schemeClr val="bg1"/>
                </a:solidFill>
              </a:rPr>
              <a:t>Software development </a:t>
            </a:r>
            <a:r>
              <a:rPr lang="nl-NL" sz="1400" dirty="0" smtClean="0">
                <a:solidFill>
                  <a:srgbClr val="C00000"/>
                </a:solidFill>
              </a:rPr>
              <a:t>/</a:t>
            </a:r>
            <a:r>
              <a:rPr lang="nl-NL" sz="1400" dirty="0" smtClean="0">
                <a:solidFill>
                  <a:schemeClr val="bg1"/>
                </a:solidFill>
              </a:rPr>
              <a:t> QA &amp; </a:t>
            </a:r>
            <a:r>
              <a:rPr lang="nl-NL" sz="1400" dirty="0" err="1" smtClean="0">
                <a:solidFill>
                  <a:schemeClr val="bg1"/>
                </a:solidFill>
              </a:rPr>
              <a:t>testing</a:t>
            </a:r>
            <a:endParaRPr lang="nl-NL" sz="1400" dirty="0">
              <a:solidFill>
                <a:schemeClr val="bg1"/>
              </a:solidFill>
            </a:endParaRPr>
          </a:p>
        </p:txBody>
      </p:sp>
    </p:spTree>
    <p:extLst>
      <p:ext uri="{BB962C8B-B14F-4D97-AF65-F5344CB8AC3E}">
        <p14:creationId xmlns:p14="http://schemas.microsoft.com/office/powerpoint/2010/main" val="71450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5E-6 0 L 0.27318 -0.30926 " pathEditMode="relative" rAng="0" ptsTypes="AA">
                                      <p:cBhvr>
                                        <p:cTn id="6" dur="500" fill="hold"/>
                                        <p:tgtEl>
                                          <p:spTgt spid="74"/>
                                        </p:tgtEl>
                                        <p:attrNameLst>
                                          <p:attrName>ppt_x</p:attrName>
                                          <p:attrName>ppt_y</p:attrName>
                                        </p:attrNameLst>
                                      </p:cBhvr>
                                      <p:rCtr x="13659" y="-15463"/>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Lst>
  </p:timing>
</p:sld>
</file>

<file path=ppt/theme/theme1.xml><?xml version="1.0" encoding="utf-8"?>
<a:theme xmlns:a="http://schemas.openxmlformats.org/drawingml/2006/main" name="Technosoft presentation standard">
  <a:themeElements>
    <a:clrScheme name="Aangepast 2">
      <a:dk1>
        <a:srgbClr val="000000"/>
      </a:dk1>
      <a:lt1>
        <a:sysClr val="window" lastClr="FFFFFF"/>
      </a:lt1>
      <a:dk2>
        <a:srgbClr val="637052"/>
      </a:dk2>
      <a:lt2>
        <a:srgbClr val="CCDDEA"/>
      </a:lt2>
      <a:accent1>
        <a:srgbClr val="FF0000"/>
      </a:accent1>
      <a:accent2>
        <a:srgbClr val="32476F"/>
      </a:accent2>
      <a:accent3>
        <a:srgbClr val="865640"/>
      </a:accent3>
      <a:accent4>
        <a:srgbClr val="9B8357"/>
      </a:accent4>
      <a:accent5>
        <a:srgbClr val="C2BC80"/>
      </a:accent5>
      <a:accent6>
        <a:srgbClr val="94A088"/>
      </a:accent6>
      <a:hlink>
        <a:srgbClr val="2998E3"/>
      </a:hlink>
      <a:folHlink>
        <a:srgbClr val="8C8C8C"/>
      </a:folHlink>
    </a:clrScheme>
    <a:fontScheme name="Huisstijl Technosoft">
      <a:majorFont>
        <a:latin typeface="Titillium Web"/>
        <a:ea typeface=""/>
        <a:cs typeface=""/>
      </a:majorFont>
      <a:minorFont>
        <a:latin typeface="Titillium Web"/>
        <a:ea typeface=""/>
        <a:cs typeface=""/>
      </a:minorFont>
    </a:fontScheme>
    <a:fmtScheme name="Terugbli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txDef>
      <a:spPr>
        <a:noFill/>
      </a:spPr>
      <a:bodyPr wrap="none" rtlCol="0">
        <a:spAutoFit/>
      </a:bodyPr>
      <a:lstStyle>
        <a:defPPr>
          <a:defRPr sz="1400" dirty="0" smtClean="0">
            <a:solidFill>
              <a:schemeClr val="bg1"/>
            </a:solidFill>
          </a:defRPr>
        </a:defPPr>
      </a:lstStyle>
    </a:txDef>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35591</TotalTime>
  <Words>3327</Words>
  <Application>Microsoft Office PowerPoint</Application>
  <PresentationFormat>Breedbeeld</PresentationFormat>
  <Paragraphs>441</Paragraphs>
  <Slides>21</Slides>
  <Notes>19</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21</vt:i4>
      </vt:variant>
    </vt:vector>
  </HeadingPairs>
  <TitlesOfParts>
    <vt:vector size="28" baseType="lpstr">
      <vt:lpstr>Roboto Slab</vt:lpstr>
      <vt:lpstr>Arial</vt:lpstr>
      <vt:lpstr>Consolas</vt:lpstr>
      <vt:lpstr>Calibri</vt:lpstr>
      <vt:lpstr>Wingdings</vt:lpstr>
      <vt:lpstr>Titillium Web</vt:lpstr>
      <vt:lpstr>Technosoft presentation standard</vt:lpstr>
      <vt:lpstr>DevOps – Automation, CI, Docker and Cubernets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MDC18 Maximizing Value in Aglie</dc:title>
  <dc:creator>Valeriu.Coban@Technosoft.md</dc:creator>
  <cp:lastModifiedBy>Bart Zwager MBA</cp:lastModifiedBy>
  <cp:revision>656</cp:revision>
  <dcterms:created xsi:type="dcterms:W3CDTF">2017-11-15T09:45:40Z</dcterms:created>
  <dcterms:modified xsi:type="dcterms:W3CDTF">2020-03-18T10:57:50Z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